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 id="2147483671" r:id="rId4"/>
    <p:sldMasterId id="2147483685" r:id="rId5"/>
  </p:sldMasterIdLst>
  <p:notesMasterIdLst>
    <p:notesMasterId r:id="rId15"/>
  </p:notesMasterIdLst>
  <p:sldIdLst>
    <p:sldId id="256" r:id="rId6"/>
    <p:sldId id="259" r:id="rId7"/>
    <p:sldId id="289" r:id="rId8"/>
    <p:sldId id="278" r:id="rId9"/>
    <p:sldId id="283" r:id="rId10"/>
    <p:sldId id="284" r:id="rId11"/>
    <p:sldId id="286" r:id="rId12"/>
    <p:sldId id="288" r:id="rId13"/>
    <p:sldId id="270" r:id="rId14"/>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8" d="100"/>
          <a:sy n="78" d="100"/>
        </p:scale>
        <p:origin x="-826" y="312"/>
      </p:cViewPr>
      <p:guideLst>
        <p:guide orient="horz" pos="2160"/>
        <p:guide pos="2880"/>
      </p:guideLst>
    </p:cSldViewPr>
  </p:slideViewPr>
  <p:notesTextViewPr>
    <p:cViewPr>
      <p:scale>
        <a:sx n="1" d="1"/>
        <a:sy n="1" d="1"/>
      </p:scale>
      <p:origin x="0" y="0"/>
    </p:cViewPr>
  </p:notesTextViewPr>
  <p:sorterViewPr>
    <p:cViewPr>
      <p:scale>
        <a:sx n="100" d="100"/>
        <a:sy n="100" d="100"/>
      </p:scale>
      <p:origin x="0" y="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3177" tIns="46589" rIns="93177" bIns="46589" rtlCol="0"/>
          <a:lstStyle>
            <a:lvl1pPr algn="r">
              <a:defRPr sz="1200"/>
            </a:lvl1pPr>
          </a:lstStyle>
          <a:p>
            <a:fld id="{235B2AF6-AF3F-40D4-AAAC-8956E826D831}" type="datetimeFigureOut">
              <a:rPr lang="en-US" smtClean="0"/>
              <a:t>9/19/2013</a:t>
            </a:fld>
            <a:endParaRPr lang="en-US" dirty="0"/>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3177" tIns="46589" rIns="93177" bIns="46589" rtlCol="0" anchor="b"/>
          <a:lstStyle>
            <a:lvl1pPr algn="r">
              <a:defRPr sz="1200"/>
            </a:lvl1pPr>
          </a:lstStyle>
          <a:p>
            <a:fld id="{7851487F-2188-4780-8566-84C1122FFB7D}" type="slidenum">
              <a:rPr lang="en-US" smtClean="0"/>
              <a:t>‹#›</a:t>
            </a:fld>
            <a:endParaRPr lang="en-US" dirty="0"/>
          </a:p>
        </p:txBody>
      </p:sp>
    </p:spTree>
    <p:extLst>
      <p:ext uri="{BB962C8B-B14F-4D97-AF65-F5344CB8AC3E}">
        <p14:creationId xmlns:p14="http://schemas.microsoft.com/office/powerpoint/2010/main" val="392785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1487F-2188-4780-8566-84C1122FFB7D}" type="slidenum">
              <a:rPr lang="en-US" smtClean="0"/>
              <a:t>1</a:t>
            </a:fld>
            <a:endParaRPr lang="en-US" dirty="0"/>
          </a:p>
        </p:txBody>
      </p:sp>
    </p:spTree>
    <p:extLst>
      <p:ext uri="{BB962C8B-B14F-4D97-AF65-F5344CB8AC3E}">
        <p14:creationId xmlns:p14="http://schemas.microsoft.com/office/powerpoint/2010/main" val="224052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1738" y="692150"/>
            <a:ext cx="4606925" cy="3455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5299" name="Rectangle 3"/>
          <p:cNvSpPr>
            <a:spLocks noGrp="1" noChangeArrowheads="1"/>
          </p:cNvSpPr>
          <p:nvPr>
            <p:ph type="body" idx="1"/>
          </p:nvPr>
        </p:nvSpPr>
        <p:spPr bwMode="auto">
          <a:xfrm>
            <a:off x="700091" y="4381733"/>
            <a:ext cx="5610225" cy="41486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6" tIns="46017" rIns="92036" bIns="46017"/>
          <a:lstStyle/>
          <a:p>
            <a:pPr eaLnBrk="1" hangingPunct="1">
              <a:spcBef>
                <a:spcPct val="0"/>
              </a:spcBef>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541C17-F460-41E0-A2B4-0A9BBDDCCCB9}" type="slidenum">
              <a:rPr lang="en-US" smtClean="0"/>
              <a:pPr>
                <a:defRPr/>
              </a:pPr>
              <a:t>3</a:t>
            </a:fld>
            <a:endParaRPr lang="en-US" dirty="0"/>
          </a:p>
        </p:txBody>
      </p:sp>
    </p:spTree>
    <p:extLst>
      <p:ext uri="{BB962C8B-B14F-4D97-AF65-F5344CB8AC3E}">
        <p14:creationId xmlns:p14="http://schemas.microsoft.com/office/powerpoint/2010/main" val="167603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2150"/>
            <a:ext cx="4610100" cy="3457575"/>
          </a:xfrm>
          <a:prstGeom prst="rect">
            <a:avLst/>
          </a:prstGeom>
          <a:noFill/>
          <a:ln w="12700">
            <a:solidFill>
              <a:prstClr val="black"/>
            </a:solidFill>
          </a:ln>
        </p:spPr>
      </p:sp>
      <p:sp>
        <p:nvSpPr>
          <p:cNvPr id="3" name="Notes Placeholder 2"/>
          <p:cNvSpPr>
            <a:spLocks noGrp="1"/>
          </p:cNvSpPr>
          <p:nvPr>
            <p:ph type="body" idx="1"/>
          </p:nvPr>
        </p:nvSpPr>
        <p:spPr>
          <a:xfrm>
            <a:off x="701675" y="4381734"/>
            <a:ext cx="5607050" cy="4150204"/>
          </a:xfrm>
          <a:prstGeom prst="rect">
            <a:avLst/>
          </a:prstGeom>
        </p:spPr>
        <p:txBody>
          <a:bodyPr/>
          <a:lstStyle/>
          <a:p>
            <a:endParaRPr lang="en-US" dirty="0"/>
          </a:p>
        </p:txBody>
      </p:sp>
    </p:spTree>
    <p:extLst>
      <p:ext uri="{BB962C8B-B14F-4D97-AF65-F5344CB8AC3E}">
        <p14:creationId xmlns:p14="http://schemas.microsoft.com/office/powerpoint/2010/main" val="73257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203325" y="693738"/>
            <a:ext cx="4608513" cy="3455987"/>
          </a:xfrm>
          <a:prstGeom prst="rect">
            <a:avLst/>
          </a:prstGeom>
          <a:solidFill>
            <a:srgbClr val="FFFFFF"/>
          </a:solidFill>
          <a:ln>
            <a:solidFill>
              <a:srgbClr val="000000"/>
            </a:solidFill>
            <a:miter lim="800000"/>
            <a:headEnd/>
            <a:tailEnd/>
          </a:ln>
        </p:spPr>
      </p:sp>
      <p:sp>
        <p:nvSpPr>
          <p:cNvPr id="31746" name="Rectangle 3"/>
          <p:cNvSpPr>
            <a:spLocks noGrp="1" noChangeArrowheads="1"/>
          </p:cNvSpPr>
          <p:nvPr>
            <p:ph type="body" idx="1"/>
          </p:nvPr>
        </p:nvSpPr>
        <p:spPr bwMode="auto">
          <a:xfrm>
            <a:off x="699782" y="4381807"/>
            <a:ext cx="5610836" cy="4148799"/>
          </a:xfrm>
          <a:prstGeom prst="rect">
            <a:avLst/>
          </a:prstGeom>
          <a:solidFill>
            <a:srgbClr val="FFFFFF"/>
          </a:solidFill>
          <a:ln>
            <a:solidFill>
              <a:srgbClr val="000000"/>
            </a:solidFill>
            <a:miter lim="800000"/>
            <a:headEnd/>
            <a:tailEnd/>
          </a:ln>
        </p:spPr>
        <p:txBody>
          <a:bodyPr lIns="93039" tIns="46518" rIns="93039" bIns="46518"/>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203325" y="693738"/>
            <a:ext cx="4608513" cy="3455987"/>
          </a:xfrm>
          <a:prstGeom prst="rect">
            <a:avLst/>
          </a:prstGeom>
          <a:solidFill>
            <a:srgbClr val="FFFFFF"/>
          </a:solidFill>
          <a:ln>
            <a:solidFill>
              <a:srgbClr val="000000"/>
            </a:solidFill>
            <a:miter lim="800000"/>
            <a:headEnd/>
            <a:tailEnd/>
          </a:ln>
        </p:spPr>
      </p:sp>
      <p:sp>
        <p:nvSpPr>
          <p:cNvPr id="31746" name="Rectangle 3"/>
          <p:cNvSpPr>
            <a:spLocks noGrp="1" noChangeArrowheads="1"/>
          </p:cNvSpPr>
          <p:nvPr>
            <p:ph type="body" idx="1"/>
          </p:nvPr>
        </p:nvSpPr>
        <p:spPr bwMode="auto">
          <a:xfrm>
            <a:off x="699782" y="4381807"/>
            <a:ext cx="5610836" cy="4148799"/>
          </a:xfrm>
          <a:prstGeom prst="rect">
            <a:avLst/>
          </a:prstGeom>
          <a:solidFill>
            <a:srgbClr val="FFFFFF"/>
          </a:solidFill>
          <a:ln>
            <a:solidFill>
              <a:srgbClr val="000000"/>
            </a:solidFill>
            <a:miter lim="800000"/>
            <a:headEnd/>
            <a:tailEnd/>
          </a:ln>
        </p:spPr>
        <p:txBody>
          <a:bodyPr lIns="93039" tIns="46518" rIns="93039" bIns="46518"/>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541C17-F460-41E0-A2B4-0A9BBDDCCCB9}" type="slidenum">
              <a:rPr lang="en-US" smtClean="0"/>
              <a:pPr>
                <a:defRPr/>
              </a:pPr>
              <a:t>7</a:t>
            </a:fld>
            <a:endParaRPr lang="en-US" dirty="0"/>
          </a:p>
        </p:txBody>
      </p:sp>
    </p:spTree>
    <p:extLst>
      <p:ext uri="{BB962C8B-B14F-4D97-AF65-F5344CB8AC3E}">
        <p14:creationId xmlns:p14="http://schemas.microsoft.com/office/powerpoint/2010/main" val="269101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541C17-F460-41E0-A2B4-0A9BBDDCCCB9}" type="slidenum">
              <a:rPr lang="en-US" smtClean="0"/>
              <a:pPr>
                <a:defRPr/>
              </a:pPr>
              <a:t>8</a:t>
            </a:fld>
            <a:endParaRPr lang="en-US" dirty="0"/>
          </a:p>
        </p:txBody>
      </p:sp>
    </p:spTree>
    <p:extLst>
      <p:ext uri="{BB962C8B-B14F-4D97-AF65-F5344CB8AC3E}">
        <p14:creationId xmlns:p14="http://schemas.microsoft.com/office/powerpoint/2010/main" val="217725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1487F-2188-4780-8566-84C1122FFB7D}" type="slidenum">
              <a:rPr lang="en-US" smtClean="0"/>
              <a:t>9</a:t>
            </a:fld>
            <a:endParaRPr lang="en-US" dirty="0"/>
          </a:p>
        </p:txBody>
      </p:sp>
    </p:spTree>
    <p:extLst>
      <p:ext uri="{BB962C8B-B14F-4D97-AF65-F5344CB8AC3E}">
        <p14:creationId xmlns:p14="http://schemas.microsoft.com/office/powerpoint/2010/main" val="309696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230565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200846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3871924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19596" y="2157243"/>
            <a:ext cx="3577717" cy="2841625"/>
          </a:xfrm>
          <a:prstGeom prst="rect">
            <a:avLst/>
          </a:prstGeom>
        </p:spPr>
        <p:txBody>
          <a:bodyPr anchor="ctr"/>
          <a:lstStyle>
            <a:lvl1pPr marL="0" indent="0">
              <a:buNone/>
              <a:defRPr b="1">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41211812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557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0" y="914400"/>
            <a:ext cx="9144000" cy="53959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7"/>
          <p:cNvSpPr>
            <a:spLocks noGrp="1" noChangeArrowheads="1"/>
          </p:cNvSpPr>
          <p:nvPr>
            <p:ph type="sldNum" sz="quarter" idx="10"/>
          </p:nvPr>
        </p:nvSpPr>
        <p:spPr/>
        <p:txBody>
          <a:bodyPr/>
          <a:lstStyle>
            <a:lvl1pPr fontAlgn="auto">
              <a:spcBef>
                <a:spcPts val="0"/>
              </a:spcBef>
              <a:spcAft>
                <a:spcPts val="0"/>
              </a:spcAft>
              <a:defRPr b="1"/>
            </a:lvl1pPr>
          </a:lstStyle>
          <a:p>
            <a:pPr>
              <a:defRPr/>
            </a:pPr>
            <a:fld id="{68166842-EA59-46D0-AC6D-837EF651510B}" type="slidenum">
              <a:rPr lang="en-US">
                <a:solidFill>
                  <a:prstClr val="black"/>
                </a:solidFill>
              </a:rPr>
              <a:pPr>
                <a:defRPr/>
              </a:pPr>
              <a:t>‹#›</a:t>
            </a:fld>
            <a:endParaRPr lang="en-US" dirty="0">
              <a:solidFill>
                <a:prstClr val="black"/>
              </a:solidFill>
            </a:endParaRPr>
          </a:p>
        </p:txBody>
      </p:sp>
      <p:sp>
        <p:nvSpPr>
          <p:cNvPr id="5" name="Date Placeholder 4"/>
          <p:cNvSpPr>
            <a:spLocks noGrp="1" noChangeArrowheads="1"/>
          </p:cNvSpPr>
          <p:nvPr>
            <p:ph type="dt" sz="half" idx="11"/>
          </p:nvPr>
        </p:nvSpPr>
        <p:spPr>
          <a:xfrm>
            <a:off x="457200" y="6670675"/>
            <a:ext cx="2133600" cy="187325"/>
          </a:xfrm>
          <a:prstGeom prst="rect">
            <a:avLst/>
          </a:prstGeom>
        </p:spPr>
        <p:txBody>
          <a:bodyPr/>
          <a:lstStyle>
            <a:lvl1pPr fontAlgn="auto">
              <a:spcBef>
                <a:spcPts val="0"/>
              </a:spcBef>
              <a:spcAft>
                <a:spcPts val="0"/>
              </a:spcAft>
              <a:defRPr/>
            </a:lvl1pPr>
          </a:lstStyle>
          <a:p>
            <a:pPr>
              <a:defRPr/>
            </a:pPr>
            <a:r>
              <a:rPr lang="en-US" dirty="0">
                <a:solidFill>
                  <a:prstClr val="black"/>
                </a:solidFill>
              </a:rPr>
              <a:t>DRAFT v5.0 - 03.25.11</a:t>
            </a:r>
          </a:p>
        </p:txBody>
      </p:sp>
    </p:spTree>
    <p:extLst>
      <p:ext uri="{BB962C8B-B14F-4D97-AF65-F5344CB8AC3E}">
        <p14:creationId xmlns:p14="http://schemas.microsoft.com/office/powerpoint/2010/main" val="904672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7"/>
          <p:cNvSpPr>
            <a:spLocks noGrp="1" noChangeArrowheads="1"/>
          </p:cNvSpPr>
          <p:nvPr>
            <p:ph type="sldNum" sz="quarter" idx="13"/>
          </p:nvPr>
        </p:nvSpPr>
        <p:spPr/>
        <p:txBody>
          <a:bodyPr/>
          <a:lstStyle>
            <a:lvl1pPr>
              <a:defRPr/>
            </a:lvl1pPr>
          </a:lstStyle>
          <a:p>
            <a:pPr>
              <a:defRPr/>
            </a:pPr>
            <a:fld id="{2B8037D5-14CC-42DF-BB81-5B86CB19A1E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84429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7"/>
          <p:cNvSpPr>
            <a:spLocks noGrp="1" noChangeArrowheads="1"/>
          </p:cNvSpPr>
          <p:nvPr>
            <p:ph type="ctrTitle" sz="quarter"/>
          </p:nvPr>
        </p:nvSpPr>
        <p:spPr>
          <a:xfrm>
            <a:off x="406400" y="3005138"/>
            <a:ext cx="2881313" cy="2711450"/>
          </a:xfrm>
          <a:ln w="9525"/>
        </p:spPr>
        <p:txBody>
          <a:bodyPr lIns="91440" tIns="45720" rIns="91440" bIns="45720" anchor="t"/>
          <a:lstStyle>
            <a:lvl1pPr>
              <a:defRPr/>
            </a:lvl1pPr>
          </a:lstStyle>
          <a:p>
            <a:r>
              <a:rPr lang="en-US"/>
              <a:t>Click to edit Master title style</a:t>
            </a:r>
          </a:p>
        </p:txBody>
      </p:sp>
    </p:spTree>
    <p:extLst>
      <p:ext uri="{BB962C8B-B14F-4D97-AF65-F5344CB8AC3E}">
        <p14:creationId xmlns:p14="http://schemas.microsoft.com/office/powerpoint/2010/main" val="1844293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66096361-9F13-45C8-9565-237F264AC44C}" type="slidenum">
              <a:rPr lang="en-US"/>
              <a:pPr>
                <a:defRPr/>
              </a:pPr>
              <a:t>‹#›</a:t>
            </a:fld>
            <a:endParaRPr lang="en-US" dirty="0"/>
          </a:p>
        </p:txBody>
      </p:sp>
      <p:sp>
        <p:nvSpPr>
          <p:cNvPr id="5"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225097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0FE0E2E1-F787-469F-A6E3-A647BB79AD04}" type="slidenum">
              <a:rPr lang="en-US"/>
              <a:pPr>
                <a:defRPr/>
              </a:pPr>
              <a:t>‹#›</a:t>
            </a:fld>
            <a:endParaRPr lang="en-US" dirty="0"/>
          </a:p>
        </p:txBody>
      </p:sp>
      <p:sp>
        <p:nvSpPr>
          <p:cNvPr id="5"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1315910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0" y="914400"/>
            <a:ext cx="4425950" cy="519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8350" y="914400"/>
            <a:ext cx="4425950" cy="5191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7A88B467-ABB9-4B8E-94CC-A111F962ECC1}" type="slidenum">
              <a:rPr lang="en-US"/>
              <a:pPr>
                <a:defRPr/>
              </a:pPr>
              <a:t>‹#›</a:t>
            </a:fld>
            <a:endParaRPr lang="en-US" dirty="0"/>
          </a:p>
        </p:txBody>
      </p:sp>
      <p:sp>
        <p:nvSpPr>
          <p:cNvPr id="6"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311361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381859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DEBE126B-600A-4706-B272-3FBC08615EBA}" type="slidenum">
              <a:rPr lang="en-US"/>
              <a:pPr>
                <a:defRPr/>
              </a:pPr>
              <a:t>‹#›</a:t>
            </a:fld>
            <a:endParaRPr lang="en-US" dirty="0"/>
          </a:p>
        </p:txBody>
      </p:sp>
      <p:sp>
        <p:nvSpPr>
          <p:cNvPr id="8"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19326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a:t>Click to edit Master title style</a:t>
            </a:r>
          </a:p>
        </p:txBody>
      </p:sp>
      <p:sp>
        <p:nvSpPr>
          <p:cNvPr id="3"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79FEAE46-1C4F-42ED-8541-F87BC787A184}" type="slidenum">
              <a:rPr lang="en-US"/>
              <a:pPr>
                <a:defRPr/>
              </a:pPr>
              <a:t>‹#›</a:t>
            </a:fld>
            <a:endParaRPr lang="en-US" dirty="0"/>
          </a:p>
        </p:txBody>
      </p:sp>
      <p:sp>
        <p:nvSpPr>
          <p:cNvPr id="4"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229930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20B083A1-0722-4D1F-BDE1-170FAFF5FE04}" type="slidenum">
              <a:rPr lang="en-US"/>
              <a:pPr>
                <a:defRPr/>
              </a:pPr>
              <a:t>‹#›</a:t>
            </a:fld>
            <a:endParaRPr lang="en-US" dirty="0"/>
          </a:p>
        </p:txBody>
      </p:sp>
      <p:sp>
        <p:nvSpPr>
          <p:cNvPr id="3"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1047218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17A809A3-4961-486B-9E3D-90FDB0955113}" type="slidenum">
              <a:rPr lang="en-US"/>
              <a:pPr>
                <a:defRPr/>
              </a:pPr>
              <a:t>‹#›</a:t>
            </a:fld>
            <a:endParaRPr lang="en-US" dirty="0"/>
          </a:p>
        </p:txBody>
      </p:sp>
      <p:sp>
        <p:nvSpPr>
          <p:cNvPr id="6"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857424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43234DD9-A65C-472D-9610-175A7A9C9997}" type="slidenum">
              <a:rPr lang="en-US"/>
              <a:pPr>
                <a:defRPr/>
              </a:pPr>
              <a:t>‹#›</a:t>
            </a:fld>
            <a:endParaRPr lang="en-US" dirty="0"/>
          </a:p>
        </p:txBody>
      </p:sp>
      <p:sp>
        <p:nvSpPr>
          <p:cNvPr id="6"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2233601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1FE4C73F-58B5-4528-BB7D-D2ED59E6F3AC}" type="slidenum">
              <a:rPr lang="en-US"/>
              <a:pPr>
                <a:defRPr/>
              </a:pPr>
              <a:t>‹#›</a:t>
            </a:fld>
            <a:endParaRPr lang="en-US" dirty="0"/>
          </a:p>
        </p:txBody>
      </p:sp>
      <p:sp>
        <p:nvSpPr>
          <p:cNvPr id="5"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2861115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05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E5FE8F3F-3055-4A05-8C94-E356C2BB75BA}" type="slidenum">
              <a:rPr lang="en-US"/>
              <a:pPr>
                <a:defRPr/>
              </a:pPr>
              <a:t>‹#›</a:t>
            </a:fld>
            <a:endParaRPr lang="en-US" dirty="0"/>
          </a:p>
        </p:txBody>
      </p:sp>
      <p:sp>
        <p:nvSpPr>
          <p:cNvPr id="5"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4250180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0" y="914400"/>
            <a:ext cx="4425950" cy="519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8350" y="914400"/>
            <a:ext cx="4425950" cy="519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22D0C271-A28D-409D-A67C-741A3E6032A1}" type="slidenum">
              <a:rPr lang="en-US"/>
              <a:pPr>
                <a:defRPr/>
              </a:pPr>
              <a:t>‹#›</a:t>
            </a:fld>
            <a:endParaRPr lang="en-US" dirty="0"/>
          </a:p>
        </p:txBody>
      </p:sp>
      <p:sp>
        <p:nvSpPr>
          <p:cNvPr id="6"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657989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0" y="914400"/>
            <a:ext cx="9004300" cy="5191125"/>
          </a:xfrm>
        </p:spPr>
        <p:txBody>
          <a:bodyPr/>
          <a:lstStyle/>
          <a:p>
            <a:pPr lvl="0"/>
            <a:endParaRPr lang="en-US" noProof="0" dirty="0"/>
          </a:p>
        </p:txBody>
      </p:sp>
      <p:sp>
        <p:nvSpPr>
          <p:cNvPr id="4" name="Rectangle 5"/>
          <p:cNvSpPr>
            <a:spLocks noGrp="1" noChangeArrowheads="1"/>
          </p:cNvSpPr>
          <p:nvPr>
            <p:ph type="sldNum" sz="quarter" idx="10"/>
          </p:nvPr>
        </p:nvSpPr>
        <p:spPr/>
        <p:txBody>
          <a:bodyPr/>
          <a:lstStyle>
            <a:lvl1pPr fontAlgn="auto">
              <a:spcBef>
                <a:spcPts val="0"/>
              </a:spcBef>
              <a:spcAft>
                <a:spcPts val="0"/>
              </a:spcAft>
              <a:defRPr b="1"/>
            </a:lvl1pPr>
          </a:lstStyle>
          <a:p>
            <a:pPr>
              <a:defRPr/>
            </a:pPr>
            <a:fld id="{364CB85D-64F7-41E8-83DC-30D0445A13AA}" type="slidenum">
              <a:rPr lang="en-US"/>
              <a:pPr>
                <a:defRPr/>
              </a:pPr>
              <a:t>‹#›</a:t>
            </a:fld>
            <a:endParaRPr lang="en-US" dirty="0"/>
          </a:p>
        </p:txBody>
      </p:sp>
      <p:sp>
        <p:nvSpPr>
          <p:cNvPr id="5" name="Rectangle 9"/>
          <p:cNvSpPr>
            <a:spLocks noGrp="1" noChangeArrowheads="1"/>
          </p:cNvSpPr>
          <p:nvPr>
            <p:ph type="dt" sz="half" idx="11"/>
          </p:nvPr>
        </p:nvSpPr>
        <p:spPr/>
        <p:txBody>
          <a:bodyPr/>
          <a:lstStyle>
            <a:lvl1pPr fontAlgn="auto">
              <a:spcBef>
                <a:spcPts val="0"/>
              </a:spcBef>
              <a:spcAft>
                <a:spcPts val="0"/>
              </a:spcAft>
              <a:defRPr b="1"/>
            </a:lvl1pPr>
          </a:lstStyle>
          <a:p>
            <a:pPr>
              <a:defRPr/>
            </a:pPr>
            <a:r>
              <a:rPr lang="en-US" dirty="0"/>
              <a:t>DRAFT V10.0 - 5.3.10</a:t>
            </a:r>
          </a:p>
        </p:txBody>
      </p:sp>
    </p:spTree>
    <p:extLst>
      <p:ext uri="{BB962C8B-B14F-4D97-AF65-F5344CB8AC3E}">
        <p14:creationId xmlns:p14="http://schemas.microsoft.com/office/powerpoint/2010/main" val="4082691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t="25479"/>
          <a:stretch>
            <a:fillRect/>
          </a:stretch>
        </p:blipFill>
        <p:spPr bwMode="auto">
          <a:xfrm>
            <a:off x="0" y="1747838"/>
            <a:ext cx="914400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r="60495" b="82047"/>
          <a:stretch>
            <a:fillRect/>
          </a:stretch>
        </p:blipFill>
        <p:spPr bwMode="auto">
          <a:xfrm>
            <a:off x="0" y="0"/>
            <a:ext cx="36115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319596" y="2157243"/>
            <a:ext cx="3577717" cy="2841625"/>
          </a:xfrm>
        </p:spPr>
        <p:txBody>
          <a:bodyPr/>
          <a:lstStyle>
            <a:lvl1pPr marL="0" indent="0">
              <a:buNone/>
              <a:defRPr b="1">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37652006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3432687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61891" y="1218460"/>
            <a:ext cx="8229600" cy="4525963"/>
          </a:xfrm>
        </p:spPr>
        <p:txBody>
          <a:bodyPr/>
          <a:lstStyle>
            <a:lvl1pPr marL="168275" indent="-168275">
              <a:spcBef>
                <a:spcPts val="1200"/>
              </a:spcBef>
              <a:buClr>
                <a:srgbClr val="00659D"/>
              </a:buClr>
              <a:defRPr sz="1600"/>
            </a:lvl1pPr>
            <a:lvl2pPr marL="568325" indent="-227013">
              <a:spcBef>
                <a:spcPts val="0"/>
              </a:spcBef>
              <a:buClr>
                <a:srgbClr val="00659D"/>
              </a:buClr>
              <a:defRPr sz="1600"/>
            </a:lvl2pPr>
            <a:lvl3pPr marL="1082675" indent="-168275">
              <a:spcBef>
                <a:spcPts val="0"/>
              </a:spcBef>
              <a:buClr>
                <a:srgbClr val="00659D"/>
              </a:buClr>
              <a:defRPr sz="1600"/>
            </a:lvl3pPr>
            <a:lvl4pPr marL="1544638" indent="-173038">
              <a:spcBef>
                <a:spcPts val="0"/>
              </a:spcBef>
              <a:buClr>
                <a:srgbClr val="00659D"/>
              </a:buClr>
              <a:defRPr sz="1600"/>
            </a:lvl4pPr>
            <a:lvl5pPr marL="1997075" indent="-168275">
              <a:spcBef>
                <a:spcPts val="0"/>
              </a:spcBef>
              <a:buClr>
                <a:srgbClr val="00659D"/>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4" name="Rectangle 77"/>
          <p:cNvSpPr>
            <a:spLocks noGrp="1" noChangeArrowheads="1"/>
          </p:cNvSpPr>
          <p:nvPr>
            <p:ph type="sldNum" sz="quarter" idx="13"/>
          </p:nvPr>
        </p:nvSpPr>
        <p:spPr/>
        <p:txBody>
          <a:bodyPr/>
          <a:lstStyle>
            <a:lvl1pPr>
              <a:defRPr/>
            </a:lvl1pPr>
          </a:lstStyle>
          <a:p>
            <a:pPr>
              <a:defRPr/>
            </a:pPr>
            <a:fld id="{EC4D6EA5-BC0F-4B07-ABF1-A957CA1E5A9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65778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77"/>
          <p:cNvSpPr>
            <a:spLocks noGrp="1" noChangeArrowheads="1"/>
          </p:cNvSpPr>
          <p:nvPr>
            <p:ph type="sldNum" sz="quarter" idx="13"/>
          </p:nvPr>
        </p:nvSpPr>
        <p:spPr/>
        <p:txBody>
          <a:bodyPr/>
          <a:lstStyle>
            <a:lvl1pPr>
              <a:defRPr/>
            </a:lvl1pPr>
          </a:lstStyle>
          <a:p>
            <a:pPr>
              <a:defRPr/>
            </a:pPr>
            <a:fld id="{EBA79D10-1FA7-4856-8656-E8AA504B8E3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2215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buClr>
                <a:srgbClr val="00659D"/>
              </a:buClr>
              <a:defRPr sz="1800"/>
            </a:lvl1pPr>
            <a:lvl2pPr>
              <a:spcBef>
                <a:spcPts val="0"/>
              </a:spcBef>
              <a:buClr>
                <a:srgbClr val="00659D"/>
              </a:buClr>
              <a:defRPr sz="1600"/>
            </a:lvl2pPr>
            <a:lvl3pPr>
              <a:spcBef>
                <a:spcPts val="0"/>
              </a:spcBef>
              <a:buClr>
                <a:srgbClr val="00659D"/>
              </a:buClr>
              <a:defRPr sz="1400"/>
            </a:lvl3pPr>
            <a:lvl4pPr>
              <a:spcBef>
                <a:spcPts val="0"/>
              </a:spcBef>
              <a:buClr>
                <a:srgbClr val="00659D"/>
              </a:buClr>
              <a:defRPr sz="1400"/>
            </a:lvl4pPr>
            <a:lvl5pPr>
              <a:spcBef>
                <a:spcPts val="0"/>
              </a:spcBef>
              <a:buClr>
                <a:srgbClr val="00659D"/>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buClr>
                <a:srgbClr val="00659D"/>
              </a:buClr>
              <a:defRPr sz="1800"/>
            </a:lvl1pPr>
            <a:lvl2pPr>
              <a:spcBef>
                <a:spcPts val="0"/>
              </a:spcBef>
              <a:buClr>
                <a:srgbClr val="00659D"/>
              </a:buClr>
              <a:defRPr sz="1600"/>
            </a:lvl2pPr>
            <a:lvl3pPr>
              <a:spcBef>
                <a:spcPts val="0"/>
              </a:spcBef>
              <a:buClr>
                <a:srgbClr val="00659D"/>
              </a:buClr>
              <a:defRPr sz="1400"/>
            </a:lvl3pPr>
            <a:lvl4pPr>
              <a:spcBef>
                <a:spcPts val="0"/>
              </a:spcBef>
              <a:buClr>
                <a:srgbClr val="00659D"/>
              </a:buClr>
              <a:defRPr sz="1400"/>
            </a:lvl4pPr>
            <a:lvl5pPr>
              <a:spcBef>
                <a:spcPts val="0"/>
              </a:spcBef>
              <a:buClr>
                <a:srgbClr val="00659D"/>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77"/>
          <p:cNvSpPr>
            <a:spLocks noGrp="1" noChangeArrowheads="1"/>
          </p:cNvSpPr>
          <p:nvPr>
            <p:ph type="sldNum" sz="quarter" idx="13"/>
          </p:nvPr>
        </p:nvSpPr>
        <p:spPr/>
        <p:txBody>
          <a:bodyPr/>
          <a:lstStyle>
            <a:lvl1pPr>
              <a:defRPr/>
            </a:lvl1pPr>
          </a:lstStyle>
          <a:p>
            <a:pPr>
              <a:defRPr/>
            </a:pPr>
            <a:fld id="{479448DF-DF9F-4FCA-B4E9-41CEC165488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91152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0"/>
              </a:spcBef>
              <a:buClr>
                <a:srgbClr val="00659D"/>
              </a:buClr>
              <a:defRPr sz="1800"/>
            </a:lvl1pPr>
            <a:lvl2pPr>
              <a:spcBef>
                <a:spcPts val="0"/>
              </a:spcBef>
              <a:buClr>
                <a:srgbClr val="00659D"/>
              </a:buClr>
              <a:defRPr sz="1600"/>
            </a:lvl2pPr>
            <a:lvl3pPr>
              <a:spcBef>
                <a:spcPts val="0"/>
              </a:spcBef>
              <a:buClr>
                <a:srgbClr val="00659D"/>
              </a:buClr>
              <a:defRPr sz="1400"/>
            </a:lvl3pPr>
            <a:lvl4pPr>
              <a:spcBef>
                <a:spcPts val="0"/>
              </a:spcBef>
              <a:buClr>
                <a:srgbClr val="00659D"/>
              </a:buClr>
              <a:defRPr sz="1400"/>
            </a:lvl4pPr>
            <a:lvl5pPr>
              <a:spcBef>
                <a:spcPts val="0"/>
              </a:spcBef>
              <a:buClr>
                <a:srgbClr val="00659D"/>
              </a:buCl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0"/>
              </a:spcBef>
              <a:buClr>
                <a:srgbClr val="00659D"/>
              </a:buClr>
              <a:defRPr sz="1800"/>
            </a:lvl1pPr>
            <a:lvl2pPr>
              <a:spcBef>
                <a:spcPts val="0"/>
              </a:spcBef>
              <a:buClr>
                <a:srgbClr val="00659D"/>
              </a:buClr>
              <a:defRPr sz="1600"/>
            </a:lvl2pPr>
            <a:lvl3pPr>
              <a:spcBef>
                <a:spcPts val="0"/>
              </a:spcBef>
              <a:buClr>
                <a:srgbClr val="00659D"/>
              </a:buClr>
              <a:defRPr sz="1400"/>
            </a:lvl3pPr>
            <a:lvl4pPr>
              <a:spcBef>
                <a:spcPts val="0"/>
              </a:spcBef>
              <a:buClr>
                <a:srgbClr val="00659D"/>
              </a:buClr>
              <a:defRPr sz="1400"/>
            </a:lvl4pPr>
            <a:lvl5pPr>
              <a:spcBef>
                <a:spcPts val="0"/>
              </a:spcBef>
              <a:buClr>
                <a:srgbClr val="00659D"/>
              </a:buCl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77"/>
          <p:cNvSpPr>
            <a:spLocks noGrp="1" noChangeArrowheads="1"/>
          </p:cNvSpPr>
          <p:nvPr>
            <p:ph type="sldNum" sz="quarter" idx="13"/>
          </p:nvPr>
        </p:nvSpPr>
        <p:spPr/>
        <p:txBody>
          <a:bodyPr/>
          <a:lstStyle>
            <a:lvl1pPr>
              <a:defRPr/>
            </a:lvl1pPr>
          </a:lstStyle>
          <a:p>
            <a:pPr>
              <a:defRPr/>
            </a:pPr>
            <a:fld id="{2600468D-F289-459B-94FA-DAF3BE4A016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31837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7"/>
          <p:cNvSpPr>
            <a:spLocks noGrp="1" noChangeArrowheads="1"/>
          </p:cNvSpPr>
          <p:nvPr>
            <p:ph type="sldNum" sz="quarter" idx="13"/>
          </p:nvPr>
        </p:nvSpPr>
        <p:spPr/>
        <p:txBody>
          <a:bodyPr/>
          <a:lstStyle>
            <a:lvl1pPr>
              <a:defRPr/>
            </a:lvl1pPr>
          </a:lstStyle>
          <a:p>
            <a:pPr>
              <a:defRPr/>
            </a:pPr>
            <a:fld id="{BF132867-5B32-478C-A2F2-E6ACF9A3FF1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01878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7"/>
          <p:cNvSpPr>
            <a:spLocks noGrp="1" noChangeArrowheads="1"/>
          </p:cNvSpPr>
          <p:nvPr>
            <p:ph type="sldNum" sz="quarter" idx="13"/>
          </p:nvPr>
        </p:nvSpPr>
        <p:spPr/>
        <p:txBody>
          <a:bodyPr/>
          <a:lstStyle>
            <a:lvl1pPr>
              <a:defRPr/>
            </a:lvl1pPr>
          </a:lstStyle>
          <a:p>
            <a:pPr>
              <a:defRPr/>
            </a:pPr>
            <a:fld id="{2B8037D5-14CC-42DF-BB81-5B86CB19A1E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85769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spcBef>
                <a:spcPts val="0"/>
              </a:spcBef>
              <a:buClr>
                <a:srgbClr val="00659D"/>
              </a:buClr>
              <a:defRPr sz="1800"/>
            </a:lvl1pPr>
            <a:lvl2pPr>
              <a:spcBef>
                <a:spcPts val="0"/>
              </a:spcBef>
              <a:buClr>
                <a:srgbClr val="00659D"/>
              </a:buClr>
              <a:defRPr sz="1600"/>
            </a:lvl2pPr>
            <a:lvl3pPr>
              <a:spcBef>
                <a:spcPts val="0"/>
              </a:spcBef>
              <a:buClr>
                <a:srgbClr val="00659D"/>
              </a:buClr>
              <a:defRPr sz="1400"/>
            </a:lvl3pPr>
            <a:lvl4pPr>
              <a:spcBef>
                <a:spcPts val="0"/>
              </a:spcBef>
              <a:buClr>
                <a:srgbClr val="00659D"/>
              </a:buClr>
              <a:defRPr sz="1400"/>
            </a:lvl4pPr>
            <a:lvl5pPr>
              <a:spcBef>
                <a:spcPts val="0"/>
              </a:spcBef>
              <a:buClr>
                <a:srgbClr val="00659D"/>
              </a:buCl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7"/>
          <p:cNvSpPr>
            <a:spLocks noGrp="1" noChangeArrowheads="1"/>
          </p:cNvSpPr>
          <p:nvPr>
            <p:ph type="sldNum" sz="quarter" idx="13"/>
          </p:nvPr>
        </p:nvSpPr>
        <p:spPr/>
        <p:txBody>
          <a:bodyPr/>
          <a:lstStyle>
            <a:lvl1pPr>
              <a:defRPr/>
            </a:lvl1pPr>
          </a:lstStyle>
          <a:p>
            <a:pPr>
              <a:defRPr/>
            </a:pPr>
            <a:fld id="{2443E7B8-434A-4E2A-8A86-5D2F8C2C180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40365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03088" y="1024207"/>
            <a:ext cx="4937824" cy="370336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7"/>
          <p:cNvSpPr>
            <a:spLocks noGrp="1" noChangeArrowheads="1"/>
          </p:cNvSpPr>
          <p:nvPr>
            <p:ph type="sldNum" sz="quarter" idx="13"/>
          </p:nvPr>
        </p:nvSpPr>
        <p:spPr/>
        <p:txBody>
          <a:bodyPr/>
          <a:lstStyle>
            <a:lvl1pPr>
              <a:defRPr/>
            </a:lvl1pPr>
          </a:lstStyle>
          <a:p>
            <a:pPr>
              <a:defRPr/>
            </a:pPr>
            <a:fld id="{0344A8D9-CDEE-482C-AF9B-FEAD2E7BF0B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8110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spcBef>
                <a:spcPts val="0"/>
              </a:spcBef>
              <a:buClr>
                <a:srgbClr val="00659D"/>
              </a:buClr>
              <a:defRPr sz="1800"/>
            </a:lvl1pPr>
            <a:lvl2pPr>
              <a:spcBef>
                <a:spcPts val="0"/>
              </a:spcBef>
              <a:buClr>
                <a:srgbClr val="00659D"/>
              </a:buClr>
              <a:defRPr sz="1600"/>
            </a:lvl2pPr>
            <a:lvl3pPr>
              <a:spcBef>
                <a:spcPts val="0"/>
              </a:spcBef>
              <a:buClr>
                <a:srgbClr val="00659D"/>
              </a:buClr>
              <a:defRPr sz="1400"/>
            </a:lvl3pPr>
            <a:lvl4pPr>
              <a:spcBef>
                <a:spcPts val="0"/>
              </a:spcBef>
              <a:buClr>
                <a:srgbClr val="00659D"/>
              </a:buClr>
              <a:defRPr sz="1400"/>
            </a:lvl4pPr>
            <a:lvl5pPr>
              <a:spcBef>
                <a:spcPts val="0"/>
              </a:spcBef>
              <a:buClr>
                <a:srgbClr val="00659D"/>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7"/>
          <p:cNvSpPr>
            <a:spLocks noGrp="1" noChangeArrowheads="1"/>
          </p:cNvSpPr>
          <p:nvPr>
            <p:ph type="sldNum" sz="quarter" idx="13"/>
          </p:nvPr>
        </p:nvSpPr>
        <p:spPr/>
        <p:txBody>
          <a:bodyPr/>
          <a:lstStyle>
            <a:lvl1pPr>
              <a:defRPr/>
            </a:lvl1pPr>
          </a:lstStyle>
          <a:p>
            <a:pPr>
              <a:defRPr/>
            </a:pPr>
            <a:fld id="{F9B01624-D5EA-4C4E-BF4F-75FEEEC5620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18309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spcBef>
                <a:spcPts val="0"/>
              </a:spcBef>
              <a:buClr>
                <a:srgbClr val="00659D"/>
              </a:buClr>
              <a:defRPr sz="1800"/>
            </a:lvl1pPr>
            <a:lvl2pPr>
              <a:spcBef>
                <a:spcPts val="0"/>
              </a:spcBef>
              <a:buClr>
                <a:srgbClr val="00659D"/>
              </a:buClr>
              <a:defRPr sz="1600"/>
            </a:lvl2pPr>
            <a:lvl3pPr>
              <a:spcBef>
                <a:spcPts val="0"/>
              </a:spcBef>
              <a:buClr>
                <a:srgbClr val="00659D"/>
              </a:buClr>
              <a:defRPr sz="1400"/>
            </a:lvl3pPr>
            <a:lvl4pPr>
              <a:spcBef>
                <a:spcPts val="0"/>
              </a:spcBef>
              <a:buClr>
                <a:srgbClr val="00659D"/>
              </a:buClr>
              <a:defRPr sz="1400"/>
            </a:lvl4pPr>
            <a:lvl5pPr>
              <a:spcBef>
                <a:spcPts val="0"/>
              </a:spcBef>
              <a:buClr>
                <a:srgbClr val="00659D"/>
              </a:buCl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7"/>
          <p:cNvSpPr>
            <a:spLocks noGrp="1" noChangeArrowheads="1"/>
          </p:cNvSpPr>
          <p:nvPr>
            <p:ph type="sldNum" sz="quarter" idx="13"/>
          </p:nvPr>
        </p:nvSpPr>
        <p:spPr/>
        <p:txBody>
          <a:bodyPr/>
          <a:lstStyle>
            <a:lvl1pPr>
              <a:defRPr/>
            </a:lvl1pPr>
          </a:lstStyle>
          <a:p>
            <a:pPr>
              <a:defRPr/>
            </a:pPr>
            <a:fld id="{596AE282-6DE7-481E-AAE6-01C66A25AAE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6594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1112904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1890" y="1218460"/>
            <a:ext cx="8538351" cy="5086087"/>
          </a:xfrm>
          <a:prstGeom prst="rect">
            <a:avLst/>
          </a:prstGeom>
        </p:spPr>
        <p:txBody>
          <a:bodyPr/>
          <a:lstStyle>
            <a:lvl1pPr marL="168275" indent="-168275">
              <a:spcBef>
                <a:spcPts val="1200"/>
              </a:spcBef>
              <a:buClr>
                <a:srgbClr val="00659D"/>
              </a:buClr>
              <a:defRPr sz="1600"/>
            </a:lvl1pPr>
            <a:lvl2pPr marL="568325" indent="-227013">
              <a:spcBef>
                <a:spcPts val="0"/>
              </a:spcBef>
              <a:buClr>
                <a:srgbClr val="00659D"/>
              </a:buClr>
              <a:defRPr sz="1600"/>
            </a:lvl2pPr>
            <a:lvl3pPr marL="1082675" indent="-168275">
              <a:spcBef>
                <a:spcPts val="0"/>
              </a:spcBef>
              <a:buClr>
                <a:srgbClr val="00659D"/>
              </a:buClr>
              <a:defRPr sz="1600"/>
            </a:lvl3pPr>
            <a:lvl4pPr marL="1544638" indent="-173038">
              <a:spcBef>
                <a:spcPts val="0"/>
              </a:spcBef>
              <a:buClr>
                <a:srgbClr val="00659D"/>
              </a:buClr>
              <a:defRPr sz="1600"/>
            </a:lvl4pPr>
            <a:lvl5pPr marL="1997075" indent="-168275">
              <a:spcBef>
                <a:spcPts val="0"/>
              </a:spcBef>
              <a:buClr>
                <a:srgbClr val="00659D"/>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9"/>
          <p:cNvSpPr>
            <a:spLocks noGrp="1"/>
          </p:cNvSpPr>
          <p:nvPr>
            <p:ph type="body" sz="quarter" idx="11"/>
          </p:nvPr>
        </p:nvSpPr>
        <p:spPr>
          <a:xfrm>
            <a:off x="0" y="6310313"/>
            <a:ext cx="8450664" cy="547687"/>
          </a:xfrm>
          <a:prstGeom prst="rect">
            <a:avLst/>
          </a:prstGeom>
        </p:spPr>
        <p:txBody>
          <a:bodyPr anchor="b"/>
          <a:lstStyle>
            <a:lvl1pPr marL="0" indent="0">
              <a:spcBef>
                <a:spcPts val="0"/>
              </a:spcBef>
              <a:buNone/>
              <a:defRPr sz="700"/>
            </a:lvl1pPr>
            <a:lvl2pPr marL="0" indent="0">
              <a:spcBef>
                <a:spcPts val="0"/>
              </a:spcBef>
              <a:buNone/>
              <a:defRPr sz="700"/>
            </a:lvl2pPr>
            <a:lvl3pPr marL="0" indent="0">
              <a:spcBef>
                <a:spcPts val="0"/>
              </a:spcBef>
              <a:buNone/>
              <a:defRPr sz="700"/>
            </a:lvl3pPr>
            <a:lvl4pPr marL="1371600" indent="0">
              <a:buNone/>
              <a:defRPr sz="800"/>
            </a:lvl4pPr>
            <a:lvl5pPr marL="1828800" indent="0">
              <a:buNone/>
              <a:defRPr sz="800"/>
            </a:lvl5pPr>
          </a:lstStyle>
          <a:p>
            <a:pPr lvl="0"/>
            <a:r>
              <a:rPr lang="en-US" smtClean="0"/>
              <a:t>Click to edit Master text styles</a:t>
            </a:r>
          </a:p>
          <a:p>
            <a:pPr lvl="1"/>
            <a:r>
              <a:rPr lang="en-US" smtClean="0"/>
              <a:t>Second level</a:t>
            </a:r>
          </a:p>
          <a:p>
            <a:pPr lvl="2"/>
            <a:r>
              <a:rPr lang="en-US" smtClean="0"/>
              <a:t>Third level</a:t>
            </a:r>
          </a:p>
        </p:txBody>
      </p:sp>
      <p:sp>
        <p:nvSpPr>
          <p:cNvPr id="7" name="Text Placeholder 3"/>
          <p:cNvSpPr>
            <a:spLocks noGrp="1"/>
          </p:cNvSpPr>
          <p:nvPr>
            <p:ph type="body" sz="quarter" idx="13"/>
          </p:nvPr>
        </p:nvSpPr>
        <p:spPr>
          <a:xfrm>
            <a:off x="0" y="6858001"/>
            <a:ext cx="9144000" cy="1238250"/>
          </a:xfrm>
          <a:prstGeom prst="rect">
            <a:avLst/>
          </a:prstGeom>
        </p:spPr>
        <p:txBody>
          <a:bodyPr/>
          <a:lstStyle>
            <a:lvl1pPr marL="0" indent="0">
              <a:spcBef>
                <a:spcPts val="0"/>
              </a:spcBef>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1"/>
          <p:cNvSpPr>
            <a:spLocks noGrp="1" noChangeArrowheads="1"/>
          </p:cNvSpPr>
          <p:nvPr>
            <p:ph type="sldNum" sz="quarter" idx="14"/>
          </p:nvPr>
        </p:nvSpPr>
        <p:spPr>
          <a:xfrm>
            <a:off x="8470900" y="6530975"/>
            <a:ext cx="549275" cy="276225"/>
          </a:xfrm>
        </p:spPr>
        <p:txBody>
          <a:bodyPr/>
          <a:lstStyle>
            <a:lvl1pPr>
              <a:defRPr/>
            </a:lvl1pPr>
          </a:lstStyle>
          <a:p>
            <a:pPr>
              <a:defRPr/>
            </a:pPr>
            <a:fld id="{7D5CEEC5-61B0-4FAF-8A5A-B4BC7B2AA4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35279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5725"/>
            <a:ext cx="7223125" cy="7731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914400"/>
            <a:ext cx="4495800" cy="539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495800" cy="539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7"/>
          <p:cNvSpPr>
            <a:spLocks noGrp="1" noChangeArrowheads="1"/>
          </p:cNvSpPr>
          <p:nvPr>
            <p:ph type="sldNum" sz="quarter" idx="10"/>
          </p:nvPr>
        </p:nvSpPr>
        <p:spPr/>
        <p:txBody>
          <a:bodyPr/>
          <a:lstStyle>
            <a:lvl1pPr>
              <a:defRPr>
                <a:solidFill>
                  <a:srgbClr val="000000"/>
                </a:solidFill>
              </a:defRPr>
            </a:lvl1pPr>
          </a:lstStyle>
          <a:p>
            <a:pPr>
              <a:defRPr/>
            </a:pPr>
            <a:fld id="{5C38C7AE-3FEA-4820-8385-1085935E11A2}" type="slidenum">
              <a:rPr lang="en-US"/>
              <a:pPr>
                <a:defRPr/>
              </a:pPr>
              <a:t>‹#›</a:t>
            </a:fld>
            <a:endParaRPr lang="en-US" dirty="0"/>
          </a:p>
        </p:txBody>
      </p:sp>
    </p:spTree>
    <p:extLst>
      <p:ext uri="{BB962C8B-B14F-4D97-AF65-F5344CB8AC3E}">
        <p14:creationId xmlns:p14="http://schemas.microsoft.com/office/powerpoint/2010/main" val="364003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85725"/>
            <a:ext cx="7223125" cy="7731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914400"/>
            <a:ext cx="9144000" cy="5395913"/>
          </a:xfrm>
        </p:spPr>
        <p:txBody>
          <a:bodyPr/>
          <a:lstStyle/>
          <a:p>
            <a:pPr lvl="0"/>
            <a:endParaRPr lang="en-US" noProof="0" dirty="0"/>
          </a:p>
        </p:txBody>
      </p:sp>
      <p:sp>
        <p:nvSpPr>
          <p:cNvPr id="4" name="Rectangle 77"/>
          <p:cNvSpPr>
            <a:spLocks noGrp="1" noChangeArrowheads="1"/>
          </p:cNvSpPr>
          <p:nvPr>
            <p:ph type="sldNum" sz="quarter" idx="10"/>
          </p:nvPr>
        </p:nvSpPr>
        <p:spPr/>
        <p:txBody>
          <a:bodyPr/>
          <a:lstStyle>
            <a:lvl1pPr>
              <a:defRPr>
                <a:solidFill>
                  <a:prstClr val="black"/>
                </a:solidFill>
              </a:defRPr>
            </a:lvl1pPr>
          </a:lstStyle>
          <a:p>
            <a:pPr>
              <a:defRPr/>
            </a:pPr>
            <a:fld id="{659F6044-2EA4-4594-A8F1-77C80B5A2867}" type="slidenum">
              <a:rPr lang="en-US"/>
              <a:pPr>
                <a:defRPr/>
              </a:pPr>
              <a:t>‹#›</a:t>
            </a:fld>
            <a:endParaRPr lang="en-US" dirty="0"/>
          </a:p>
        </p:txBody>
      </p:sp>
      <p:sp>
        <p:nvSpPr>
          <p:cNvPr id="5" name="Rectangle 9"/>
          <p:cNvSpPr>
            <a:spLocks noGrp="1" noChangeArrowheads="1"/>
          </p:cNvSpPr>
          <p:nvPr>
            <p:ph type="dt" sz="half" idx="11"/>
          </p:nvPr>
        </p:nvSpPr>
        <p:spPr>
          <a:xfrm>
            <a:off x="457200" y="6534150"/>
            <a:ext cx="2133600" cy="187325"/>
          </a:xfrm>
          <a:prstGeom prst="rect">
            <a:avLst/>
          </a:prstGeom>
        </p:spPr>
        <p:txBody>
          <a:bodyPr/>
          <a:lstStyle>
            <a:lvl1pPr>
              <a:defRPr>
                <a:solidFill>
                  <a:prstClr val="black"/>
                </a:solidFill>
                <a:latin typeface="Trebuchet MS"/>
                <a:cs typeface="+mn-cs"/>
              </a:defRPr>
            </a:lvl1pPr>
          </a:lstStyle>
          <a:p>
            <a:pPr>
              <a:defRPr/>
            </a:pPr>
            <a:r>
              <a:rPr lang="en-US" dirty="0"/>
              <a:t>DRAFT v8.0 - 04.27.2011</a:t>
            </a:r>
          </a:p>
        </p:txBody>
      </p:sp>
    </p:spTree>
    <p:extLst>
      <p:ext uri="{BB962C8B-B14F-4D97-AF65-F5344CB8AC3E}">
        <p14:creationId xmlns:p14="http://schemas.microsoft.com/office/powerpoint/2010/main" val="200847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1890" y="1218460"/>
            <a:ext cx="8538351" cy="5086087"/>
          </a:xfrm>
          <a:prstGeom prst="rect">
            <a:avLst/>
          </a:prstGeom>
        </p:spPr>
        <p:txBody>
          <a:bodyPr/>
          <a:lstStyle>
            <a:lvl1pPr marL="168275" indent="-168275">
              <a:spcBef>
                <a:spcPts val="1200"/>
              </a:spcBef>
              <a:buClr>
                <a:srgbClr val="00659D"/>
              </a:buClr>
              <a:defRPr sz="1600"/>
            </a:lvl1pPr>
            <a:lvl2pPr marL="568325" indent="-227013">
              <a:spcBef>
                <a:spcPts val="0"/>
              </a:spcBef>
              <a:buClr>
                <a:srgbClr val="00659D"/>
              </a:buClr>
              <a:defRPr sz="1600"/>
            </a:lvl2pPr>
            <a:lvl3pPr marL="1082675" indent="-168275">
              <a:spcBef>
                <a:spcPts val="0"/>
              </a:spcBef>
              <a:buClr>
                <a:srgbClr val="00659D"/>
              </a:buClr>
              <a:defRPr sz="1600"/>
            </a:lvl3pPr>
            <a:lvl4pPr marL="1544638" indent="-173038">
              <a:spcBef>
                <a:spcPts val="0"/>
              </a:spcBef>
              <a:buClr>
                <a:srgbClr val="00659D"/>
              </a:buClr>
              <a:defRPr sz="1600"/>
            </a:lvl4pPr>
            <a:lvl5pPr marL="1997075" indent="-168275">
              <a:spcBef>
                <a:spcPts val="0"/>
              </a:spcBef>
              <a:buClr>
                <a:srgbClr val="00659D"/>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9"/>
          <p:cNvSpPr>
            <a:spLocks noGrp="1"/>
          </p:cNvSpPr>
          <p:nvPr>
            <p:ph type="body" sz="quarter" idx="11" hasCustomPrompt="1"/>
          </p:nvPr>
        </p:nvSpPr>
        <p:spPr>
          <a:xfrm>
            <a:off x="0" y="6310313"/>
            <a:ext cx="8450664" cy="547687"/>
          </a:xfrm>
          <a:prstGeom prst="rect">
            <a:avLst/>
          </a:prstGeom>
        </p:spPr>
        <p:txBody>
          <a:bodyPr bIns="45720" anchor="b"/>
          <a:lstStyle>
            <a:lvl1pPr marL="0" indent="0">
              <a:spcBef>
                <a:spcPts val="0"/>
              </a:spcBef>
              <a:buNone/>
              <a:defRPr sz="700"/>
            </a:lvl1pPr>
            <a:lvl2pPr marL="0" indent="0">
              <a:spcBef>
                <a:spcPts val="0"/>
              </a:spcBef>
              <a:buNone/>
              <a:defRPr sz="700"/>
            </a:lvl2pPr>
            <a:lvl3pPr marL="0" indent="0">
              <a:spcBef>
                <a:spcPts val="0"/>
              </a:spcBef>
              <a:buNone/>
              <a:defRPr sz="700"/>
            </a:lvl3pPr>
            <a:lvl4pPr marL="1371600" indent="0">
              <a:buNone/>
              <a:defRPr sz="800"/>
            </a:lvl4pPr>
            <a:lvl5pPr marL="1828800" indent="0">
              <a:buNone/>
              <a:defRPr sz="800"/>
            </a:lvl5pPr>
          </a:lstStyle>
          <a:p>
            <a:pPr lvl="0"/>
            <a:r>
              <a:rPr lang="en-US" dirty="0" smtClean="0"/>
              <a:t>Click to edit sources and notes</a:t>
            </a:r>
          </a:p>
          <a:p>
            <a:pPr lvl="1"/>
            <a:r>
              <a:rPr lang="en-US" dirty="0" smtClean="0"/>
              <a:t>Second level</a:t>
            </a:r>
          </a:p>
          <a:p>
            <a:pPr lvl="2"/>
            <a:r>
              <a:rPr lang="en-US" dirty="0" smtClean="0"/>
              <a:t>Third level</a:t>
            </a:r>
          </a:p>
        </p:txBody>
      </p:sp>
      <p:sp>
        <p:nvSpPr>
          <p:cNvPr id="6" name="Rectangle 91"/>
          <p:cNvSpPr>
            <a:spLocks noGrp="1" noChangeArrowheads="1"/>
          </p:cNvSpPr>
          <p:nvPr>
            <p:ph type="sldNum" sz="quarter" idx="12"/>
          </p:nvPr>
        </p:nvSpPr>
        <p:spPr>
          <a:xfrm>
            <a:off x="8470900" y="6530975"/>
            <a:ext cx="549275" cy="276225"/>
          </a:xfrm>
          <a:ln/>
        </p:spPr>
        <p:txBody>
          <a:bodyPr/>
          <a:lstStyle>
            <a:lvl1pPr>
              <a:defRPr/>
            </a:lvl1pPr>
          </a:lstStyle>
          <a:p>
            <a:pPr>
              <a:defRPr/>
            </a:pPr>
            <a:fld id="{8D1B0F5C-B691-448D-A899-06634411D01F}" type="slidenum">
              <a:rPr lang="en-US"/>
              <a:pPr>
                <a:defRPr/>
              </a:pPr>
              <a:t>‹#›</a:t>
            </a:fld>
            <a:endParaRPr lang="en-US" dirty="0"/>
          </a:p>
        </p:txBody>
      </p:sp>
      <p:sp>
        <p:nvSpPr>
          <p:cNvPr id="7" name="Text Placeholder 3"/>
          <p:cNvSpPr>
            <a:spLocks noGrp="1"/>
          </p:cNvSpPr>
          <p:nvPr>
            <p:ph type="body" sz="quarter" idx="13" hasCustomPrompt="1"/>
          </p:nvPr>
        </p:nvSpPr>
        <p:spPr>
          <a:xfrm>
            <a:off x="0" y="6858001"/>
            <a:ext cx="9144000" cy="1238250"/>
          </a:xfrm>
          <a:prstGeom prst="rect">
            <a:avLst/>
          </a:prstGeom>
        </p:spPr>
        <p:txBody>
          <a:bodyPr/>
          <a:lstStyle>
            <a:lvl1pPr marL="0" indent="0">
              <a:spcBef>
                <a:spcPts val="0"/>
              </a:spcBef>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slide history and update schedule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Tree>
    <p:extLst>
      <p:ext uri="{BB962C8B-B14F-4D97-AF65-F5344CB8AC3E}">
        <p14:creationId xmlns:p14="http://schemas.microsoft.com/office/powerpoint/2010/main" val="582810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61890" y="1218460"/>
            <a:ext cx="8538351" cy="5086087"/>
          </a:xfrm>
          <a:prstGeom prst="rect">
            <a:avLst/>
          </a:prstGeom>
        </p:spPr>
        <p:txBody>
          <a:bodyPr/>
          <a:lstStyle>
            <a:lvl1pPr marL="168275" indent="-168275">
              <a:spcBef>
                <a:spcPts val="1200"/>
              </a:spcBef>
              <a:buClr>
                <a:srgbClr val="00659D"/>
              </a:buClr>
              <a:defRPr sz="1600"/>
            </a:lvl1pPr>
            <a:lvl2pPr marL="568325" indent="-227013">
              <a:spcBef>
                <a:spcPts val="0"/>
              </a:spcBef>
              <a:buClr>
                <a:srgbClr val="00659D"/>
              </a:buClr>
              <a:defRPr sz="1600"/>
            </a:lvl2pPr>
            <a:lvl3pPr marL="1082675" indent="-168275">
              <a:spcBef>
                <a:spcPts val="0"/>
              </a:spcBef>
              <a:buClr>
                <a:srgbClr val="00659D"/>
              </a:buClr>
              <a:defRPr sz="1600"/>
            </a:lvl3pPr>
            <a:lvl4pPr marL="1544638" indent="-173038">
              <a:spcBef>
                <a:spcPts val="0"/>
              </a:spcBef>
              <a:buClr>
                <a:srgbClr val="00659D"/>
              </a:buClr>
              <a:defRPr sz="1600"/>
            </a:lvl4pPr>
            <a:lvl5pPr marL="1997075" indent="-168275">
              <a:spcBef>
                <a:spcPts val="0"/>
              </a:spcBef>
              <a:buClr>
                <a:srgbClr val="00659D"/>
              </a:buCl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9"/>
          <p:cNvSpPr>
            <a:spLocks noGrp="1"/>
          </p:cNvSpPr>
          <p:nvPr>
            <p:ph type="body" sz="quarter" idx="11" hasCustomPrompt="1"/>
          </p:nvPr>
        </p:nvSpPr>
        <p:spPr>
          <a:xfrm>
            <a:off x="0" y="6310313"/>
            <a:ext cx="8450664" cy="547687"/>
          </a:xfrm>
          <a:prstGeom prst="rect">
            <a:avLst/>
          </a:prstGeom>
        </p:spPr>
        <p:txBody>
          <a:bodyPr bIns="45720" anchor="b"/>
          <a:lstStyle>
            <a:lvl1pPr marL="0" indent="0">
              <a:spcBef>
                <a:spcPts val="0"/>
              </a:spcBef>
              <a:buNone/>
              <a:defRPr sz="700"/>
            </a:lvl1pPr>
            <a:lvl2pPr marL="0" indent="0">
              <a:spcBef>
                <a:spcPts val="0"/>
              </a:spcBef>
              <a:buNone/>
              <a:defRPr sz="700"/>
            </a:lvl2pPr>
            <a:lvl3pPr marL="0" indent="0">
              <a:spcBef>
                <a:spcPts val="0"/>
              </a:spcBef>
              <a:buNone/>
              <a:defRPr sz="700"/>
            </a:lvl3pPr>
            <a:lvl4pPr marL="1371600" indent="0">
              <a:buNone/>
              <a:defRPr sz="800"/>
            </a:lvl4pPr>
            <a:lvl5pPr marL="1828800" indent="0">
              <a:buNone/>
              <a:defRPr sz="800"/>
            </a:lvl5pPr>
          </a:lstStyle>
          <a:p>
            <a:pPr lvl="0"/>
            <a:r>
              <a:rPr lang="en-US" dirty="0" smtClean="0"/>
              <a:t>Click to edit sources and notes</a:t>
            </a:r>
          </a:p>
          <a:p>
            <a:pPr lvl="1"/>
            <a:r>
              <a:rPr lang="en-US" dirty="0" smtClean="0"/>
              <a:t>Second level</a:t>
            </a:r>
          </a:p>
          <a:p>
            <a:pPr lvl="2"/>
            <a:r>
              <a:rPr lang="en-US" dirty="0" smtClean="0"/>
              <a:t>Third level</a:t>
            </a:r>
          </a:p>
        </p:txBody>
      </p:sp>
      <p:sp>
        <p:nvSpPr>
          <p:cNvPr id="6" name="Rectangle 91"/>
          <p:cNvSpPr>
            <a:spLocks noGrp="1" noChangeArrowheads="1"/>
          </p:cNvSpPr>
          <p:nvPr>
            <p:ph type="sldNum" sz="quarter" idx="12"/>
          </p:nvPr>
        </p:nvSpPr>
        <p:spPr>
          <a:xfrm>
            <a:off x="8470900" y="6530975"/>
            <a:ext cx="549275" cy="276225"/>
          </a:xfrm>
          <a:ln/>
        </p:spPr>
        <p:txBody>
          <a:bodyPr/>
          <a:lstStyle>
            <a:lvl1pPr>
              <a:defRPr/>
            </a:lvl1pPr>
          </a:lstStyle>
          <a:p>
            <a:pPr>
              <a:defRPr/>
            </a:pPr>
            <a:fld id="{8D1B0F5C-B691-448D-A899-06634411D01F}" type="slidenum">
              <a:rPr lang="en-US"/>
              <a:pPr>
                <a:defRPr/>
              </a:pPr>
              <a:t>‹#›</a:t>
            </a:fld>
            <a:endParaRPr lang="en-US" dirty="0"/>
          </a:p>
        </p:txBody>
      </p:sp>
      <p:sp>
        <p:nvSpPr>
          <p:cNvPr id="7" name="Text Placeholder 3"/>
          <p:cNvSpPr>
            <a:spLocks noGrp="1"/>
          </p:cNvSpPr>
          <p:nvPr>
            <p:ph type="body" sz="quarter" idx="13" hasCustomPrompt="1"/>
          </p:nvPr>
        </p:nvSpPr>
        <p:spPr>
          <a:xfrm>
            <a:off x="0" y="6858001"/>
            <a:ext cx="9144000" cy="1238250"/>
          </a:xfrm>
          <a:prstGeom prst="rect">
            <a:avLst/>
          </a:prstGeom>
        </p:spPr>
        <p:txBody>
          <a:bodyPr/>
          <a:lstStyle>
            <a:lvl1pPr marL="0" indent="0">
              <a:spcBef>
                <a:spcPts val="0"/>
              </a:spcBef>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slide history and update schedule</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Tree>
    <p:extLst>
      <p:ext uri="{BB962C8B-B14F-4D97-AF65-F5344CB8AC3E}">
        <p14:creationId xmlns:p14="http://schemas.microsoft.com/office/powerpoint/2010/main" val="174558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178018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405831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365983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341132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8F7ABE-5934-4F9E-9E3B-8B100C13B8D1}" type="datetimeFigureOut">
              <a:rPr lang="en-US" smtClean="0"/>
              <a:t>9/19/2013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739484-EE30-44F1-9363-83CEA2E7C497}" type="slidenum">
              <a:rPr lang="en-US" smtClean="0"/>
              <a:t>‹#›</a:t>
            </a:fld>
            <a:endParaRPr lang="en-US" dirty="0"/>
          </a:p>
        </p:txBody>
      </p:sp>
    </p:spTree>
    <p:extLst>
      <p:ext uri="{BB962C8B-B14F-4D97-AF65-F5344CB8AC3E}">
        <p14:creationId xmlns:p14="http://schemas.microsoft.com/office/powerpoint/2010/main" val="62110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F7ABE-5934-4F9E-9E3B-8B100C13B8D1}" type="datetimeFigureOut">
              <a:rPr lang="en-US" smtClean="0"/>
              <a:t>9/19/2013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39484-EE30-44F1-9363-83CEA2E7C497}" type="slidenum">
              <a:rPr lang="en-US" smtClean="0"/>
              <a:t>‹#›</a:t>
            </a:fld>
            <a:endParaRPr lang="en-US" dirty="0"/>
          </a:p>
        </p:txBody>
      </p:sp>
    </p:spTree>
    <p:extLst>
      <p:ext uri="{BB962C8B-B14F-4D97-AF65-F5344CB8AC3E}">
        <p14:creationId xmlns:p14="http://schemas.microsoft.com/office/powerpoint/2010/main" val="3443238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1712913"/>
            <a:ext cx="258445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276488"/>
      </p:ext>
    </p:extLst>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3"/>
          <p:cNvPicPr>
            <a:picLocks noChangeAspect="1" noChangeArrowheads="1"/>
          </p:cNvPicPr>
          <p:nvPr/>
        </p:nvPicPr>
        <p:blipFill>
          <a:blip r:embed="rId4">
            <a:extLst>
              <a:ext uri="{28A0092B-C50C-407E-A947-70E740481C1C}">
                <a14:useLocalDpi xmlns:a14="http://schemas.microsoft.com/office/drawing/2010/main" val="0"/>
              </a:ext>
            </a:extLst>
          </a:blip>
          <a:srcRect r="31000" b="86557"/>
          <a:stretch>
            <a:fillRect/>
          </a:stretch>
        </p:blipFill>
        <p:spPr bwMode="auto">
          <a:xfrm>
            <a:off x="0" y="1588"/>
            <a:ext cx="9144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6925" y="42863"/>
            <a:ext cx="638175"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Title Placeholder 1"/>
          <p:cNvSpPr>
            <a:spLocks noGrp="1"/>
          </p:cNvSpPr>
          <p:nvPr>
            <p:ph type="title"/>
          </p:nvPr>
        </p:nvSpPr>
        <p:spPr bwMode="auto">
          <a:xfrm>
            <a:off x="0" y="4763"/>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1" name="Rectangle 77"/>
          <p:cNvSpPr>
            <a:spLocks noGrp="1" noChangeArrowheads="1"/>
          </p:cNvSpPr>
          <p:nvPr>
            <p:ph type="sldNum" sz="quarter" idx="12"/>
          </p:nvPr>
        </p:nvSpPr>
        <p:spPr>
          <a:xfrm>
            <a:off x="8566483" y="6530975"/>
            <a:ext cx="453691" cy="276225"/>
          </a:xfrm>
          <a:prstGeom prst="rect">
            <a:avLst/>
          </a:prstGeom>
        </p:spPr>
        <p:txBody>
          <a:bodyPr/>
          <a:lstStyle>
            <a:lvl1pPr algn="r" fontAlgn="auto">
              <a:spcBef>
                <a:spcPts val="0"/>
              </a:spcBef>
              <a:spcAft>
                <a:spcPts val="0"/>
              </a:spcAft>
              <a:defRPr sz="1000">
                <a:solidFill>
                  <a:schemeClr val="tx1"/>
                </a:solidFill>
                <a:latin typeface="+mn-lt"/>
              </a:defRPr>
            </a:lvl1pPr>
          </a:lstStyle>
          <a:p>
            <a:pPr>
              <a:defRPr/>
            </a:pPr>
            <a:fld id="{C5421BC6-855F-4812-A128-28C5F89F9CF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00949901"/>
      </p:ext>
    </p:extLst>
  </p:cSld>
  <p:clrMap bg1="lt1" tx1="dk1" bg2="lt2" tx2="dk2" accent1="accent1" accent2="accent2" accent3="accent3" accent4="accent4" accent5="accent5" accent6="accent6" hlink="hlink" folHlink="folHlink"/>
  <p:sldLayoutIdLst>
    <p:sldLayoutId id="2147483666" r:id="rId1"/>
    <p:sldLayoutId id="2147483706" r:id="rId2"/>
  </p:sldLayoutIdLst>
  <p:hf hdr="0" ftr="0" dt="0"/>
  <p:txStyles>
    <p:titleStyle>
      <a:lvl1pPr marL="53975" indent="0" algn="l" rtl="0" eaLnBrk="1" fontAlgn="base" hangingPunct="1">
        <a:spcBef>
          <a:spcPct val="0"/>
        </a:spcBef>
        <a:spcAft>
          <a:spcPct val="0"/>
        </a:spcAft>
        <a:defRPr sz="2000" b="1" kern="1200">
          <a:solidFill>
            <a:schemeClr val="tx1"/>
          </a:solidFill>
          <a:latin typeface="Trebuchet MS" pitchFamily="34" charset="0"/>
          <a:ea typeface="+mj-ea"/>
          <a:cs typeface="+mj-cs"/>
        </a:defRPr>
      </a:lvl1pPr>
      <a:lvl2pPr marL="53975" indent="-53975" algn="l" rtl="0" eaLnBrk="1" fontAlgn="base" hangingPunct="1">
        <a:spcBef>
          <a:spcPct val="0"/>
        </a:spcBef>
        <a:spcAft>
          <a:spcPct val="0"/>
        </a:spcAft>
        <a:defRPr sz="2000" b="1">
          <a:solidFill>
            <a:schemeClr val="tx1"/>
          </a:solidFill>
          <a:latin typeface="Trebuchet MS" pitchFamily="34" charset="0"/>
        </a:defRPr>
      </a:lvl2pPr>
      <a:lvl3pPr marL="53975" indent="-53975" algn="l" rtl="0" eaLnBrk="1" fontAlgn="base" hangingPunct="1">
        <a:spcBef>
          <a:spcPct val="0"/>
        </a:spcBef>
        <a:spcAft>
          <a:spcPct val="0"/>
        </a:spcAft>
        <a:defRPr sz="2000" b="1">
          <a:solidFill>
            <a:schemeClr val="tx1"/>
          </a:solidFill>
          <a:latin typeface="Trebuchet MS" pitchFamily="34" charset="0"/>
        </a:defRPr>
      </a:lvl3pPr>
      <a:lvl4pPr marL="53975" indent="-53975" algn="l" rtl="0" eaLnBrk="1" fontAlgn="base" hangingPunct="1">
        <a:spcBef>
          <a:spcPct val="0"/>
        </a:spcBef>
        <a:spcAft>
          <a:spcPct val="0"/>
        </a:spcAft>
        <a:defRPr sz="2000" b="1">
          <a:solidFill>
            <a:schemeClr val="tx1"/>
          </a:solidFill>
          <a:latin typeface="Trebuchet MS" pitchFamily="34" charset="0"/>
        </a:defRPr>
      </a:lvl4pPr>
      <a:lvl5pPr marL="53975" indent="-53975" algn="l" rtl="0" eaLnBrk="1" fontAlgn="base" hangingPunct="1">
        <a:spcBef>
          <a:spcPct val="0"/>
        </a:spcBef>
        <a:spcAft>
          <a:spcPct val="0"/>
        </a:spcAft>
        <a:defRPr sz="2000" b="1">
          <a:solidFill>
            <a:schemeClr val="tx1"/>
          </a:solidFill>
          <a:latin typeface="Trebuchet MS" pitchFamily="34" charset="0"/>
        </a:defRPr>
      </a:lvl5pPr>
      <a:lvl6pPr marL="457200" algn="l" rtl="0" eaLnBrk="1" fontAlgn="base" hangingPunct="1">
        <a:spcBef>
          <a:spcPct val="0"/>
        </a:spcBef>
        <a:spcAft>
          <a:spcPct val="0"/>
        </a:spcAft>
        <a:defRPr sz="2400" b="1">
          <a:solidFill>
            <a:schemeClr val="tx1"/>
          </a:solidFill>
          <a:latin typeface="Trebuchet MS" pitchFamily="34" charset="0"/>
        </a:defRPr>
      </a:lvl6pPr>
      <a:lvl7pPr marL="914400" algn="l" rtl="0" eaLnBrk="1" fontAlgn="base" hangingPunct="1">
        <a:spcBef>
          <a:spcPct val="0"/>
        </a:spcBef>
        <a:spcAft>
          <a:spcPct val="0"/>
        </a:spcAft>
        <a:defRPr sz="2400" b="1">
          <a:solidFill>
            <a:schemeClr val="tx1"/>
          </a:solidFill>
          <a:latin typeface="Trebuchet MS" pitchFamily="34" charset="0"/>
        </a:defRPr>
      </a:lvl7pPr>
      <a:lvl8pPr marL="1371600" algn="l" rtl="0" eaLnBrk="1" fontAlgn="base" hangingPunct="1">
        <a:spcBef>
          <a:spcPct val="0"/>
        </a:spcBef>
        <a:spcAft>
          <a:spcPct val="0"/>
        </a:spcAft>
        <a:defRPr sz="2400" b="1">
          <a:solidFill>
            <a:schemeClr val="tx1"/>
          </a:solidFill>
          <a:latin typeface="Trebuchet MS" pitchFamily="34" charset="0"/>
        </a:defRPr>
      </a:lvl8pPr>
      <a:lvl9pPr marL="1828800" algn="l" rtl="0" eaLnBrk="1" fontAlgn="base" hangingPunct="1">
        <a:spcBef>
          <a:spcPct val="0"/>
        </a:spcBef>
        <a:spcAft>
          <a:spcPct val="0"/>
        </a:spcAft>
        <a:defRPr sz="2400" b="1">
          <a:solidFill>
            <a:schemeClr val="tx1"/>
          </a:solidFill>
          <a:latin typeface="Trebuchet MS" pitchFamily="34" charset="0"/>
        </a:defRPr>
      </a:lvl9pPr>
    </p:titleStyle>
    <p:bodyStyle>
      <a:lvl1pPr marL="342900" indent="-342900" algn="l" rtl="0" eaLnBrk="1" fontAlgn="base" hangingPunct="1">
        <a:spcBef>
          <a:spcPct val="0"/>
        </a:spcBef>
        <a:spcAft>
          <a:spcPct val="0"/>
        </a:spcAft>
        <a:buClr>
          <a:srgbClr val="00659D"/>
        </a:buClr>
        <a:buFont typeface="Arial" charset="0"/>
        <a:buChar char="•"/>
        <a:defRPr kern="1200">
          <a:solidFill>
            <a:schemeClr val="tx1"/>
          </a:solidFill>
          <a:latin typeface="Trebuchet MS" pitchFamily="34" charset="0"/>
          <a:ea typeface="+mn-ea"/>
          <a:cs typeface="+mn-cs"/>
        </a:defRPr>
      </a:lvl1pPr>
      <a:lvl2pPr marL="742950" indent="-285750" algn="l" rtl="0" eaLnBrk="1" fontAlgn="base" hangingPunct="1">
        <a:spcBef>
          <a:spcPct val="0"/>
        </a:spcBef>
        <a:spcAft>
          <a:spcPct val="0"/>
        </a:spcAft>
        <a:buClr>
          <a:srgbClr val="00659D"/>
        </a:buClr>
        <a:buFont typeface="Arial" charset="0"/>
        <a:buChar char="–"/>
        <a:defRPr sz="1600" kern="1200">
          <a:solidFill>
            <a:schemeClr val="tx1"/>
          </a:solidFill>
          <a:latin typeface="Trebuchet MS" pitchFamily="34" charset="0"/>
          <a:ea typeface="+mn-ea"/>
          <a:cs typeface="+mn-cs"/>
        </a:defRPr>
      </a:lvl2pPr>
      <a:lvl3pPr marL="11430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3pPr>
      <a:lvl4pPr marL="16002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4pPr>
      <a:lvl5pPr marL="20574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0" y="914400"/>
            <a:ext cx="90043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8600" tIns="228600" rIns="228600" bIns="2286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7" name="Rectangle 3"/>
          <p:cNvSpPr>
            <a:spLocks noChangeArrowheads="1"/>
          </p:cNvSpPr>
          <p:nvPr userDrawn="1"/>
        </p:nvSpPr>
        <p:spPr bwMode="auto">
          <a:xfrm>
            <a:off x="0" y="0"/>
            <a:ext cx="91567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sz="2400" b="1" dirty="0" smtClean="0">
              <a:solidFill>
                <a:srgbClr val="000000"/>
              </a:solidFill>
            </a:endParaRPr>
          </a:p>
        </p:txBody>
      </p:sp>
      <p:sp>
        <p:nvSpPr>
          <p:cNvPr id="8197" name="Rectangle 5"/>
          <p:cNvSpPr>
            <a:spLocks noGrp="1" noChangeArrowheads="1"/>
          </p:cNvSpPr>
          <p:nvPr>
            <p:ph type="sldNum" sz="quarter" idx="4"/>
          </p:nvPr>
        </p:nvSpPr>
        <p:spPr bwMode="auto">
          <a:xfrm>
            <a:off x="6886575" y="6530975"/>
            <a:ext cx="21336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000000"/>
                </a:solidFill>
                <a:latin typeface="+mj-lt"/>
              </a:defRPr>
            </a:lvl1pPr>
          </a:lstStyle>
          <a:p>
            <a:pPr fontAlgn="base">
              <a:spcBef>
                <a:spcPct val="0"/>
              </a:spcBef>
              <a:spcAft>
                <a:spcPct val="0"/>
              </a:spcAft>
              <a:defRPr/>
            </a:pPr>
            <a:fld id="{C80CA76C-B91F-44ED-B38E-17345A122336}" type="slidenum">
              <a:rPr lang="en-US"/>
              <a:pPr fontAlgn="base">
                <a:spcBef>
                  <a:spcPct val="0"/>
                </a:spcBef>
                <a:spcAft>
                  <a:spcPct val="0"/>
                </a:spcAft>
                <a:defRPr/>
              </a:pPr>
              <a:t>‹#›</a:t>
            </a:fld>
            <a:endParaRPr lang="en-US" dirty="0"/>
          </a:p>
        </p:txBody>
      </p:sp>
      <p:sp>
        <p:nvSpPr>
          <p:cNvPr id="8201" name="Rectangle 9"/>
          <p:cNvSpPr>
            <a:spLocks noGrp="1" noChangeArrowheads="1"/>
          </p:cNvSpPr>
          <p:nvPr>
            <p:ph type="dt" sz="half" idx="2"/>
          </p:nvPr>
        </p:nvSpPr>
        <p:spPr bwMode="auto">
          <a:xfrm>
            <a:off x="457200" y="6677025"/>
            <a:ext cx="21336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a:solidFill>
                  <a:srgbClr val="000000"/>
                </a:solidFill>
                <a:latin typeface="+mj-lt"/>
              </a:defRPr>
            </a:lvl1pPr>
          </a:lstStyle>
          <a:p>
            <a:pPr fontAlgn="base">
              <a:spcBef>
                <a:spcPct val="0"/>
              </a:spcBef>
              <a:spcAft>
                <a:spcPct val="0"/>
              </a:spcAft>
              <a:defRPr/>
            </a:pPr>
            <a:r>
              <a:rPr lang="en-US" dirty="0"/>
              <a:t>DRAFT V10.0 - 5.3.10</a:t>
            </a:r>
          </a:p>
        </p:txBody>
      </p:sp>
      <p:pic>
        <p:nvPicPr>
          <p:cNvPr id="6150" name="Picture 73"/>
          <p:cNvPicPr>
            <a:picLocks noChangeAspect="1" noChangeArrowheads="1"/>
          </p:cNvPicPr>
          <p:nvPr userDrawn="1"/>
        </p:nvPicPr>
        <p:blipFill>
          <a:blip r:embed="rId15">
            <a:extLst>
              <a:ext uri="{28A0092B-C50C-407E-A947-70E740481C1C}">
                <a14:useLocalDpi xmlns:a14="http://schemas.microsoft.com/office/drawing/2010/main" val="0"/>
              </a:ext>
            </a:extLst>
          </a:blip>
          <a:srcRect b="85612"/>
          <a:stretch>
            <a:fillRect/>
          </a:stretch>
        </p:blipFill>
        <p:spPr bwMode="auto">
          <a:xfrm>
            <a:off x="0" y="1588"/>
            <a:ext cx="91440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76"/>
          <p:cNvSpPr>
            <a:spLocks noGrp="1" noChangeArrowheads="1"/>
          </p:cNvSpPr>
          <p:nvPr>
            <p:ph type="title"/>
          </p:nvPr>
        </p:nvSpPr>
        <p:spPr bwMode="auto">
          <a:xfrm>
            <a:off x="0" y="85725"/>
            <a:ext cx="72231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228600" tIns="0" rIns="0" bIns="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7378359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marL="52388" indent="-52388" algn="l" rtl="0" eaLnBrk="0" fontAlgn="base" hangingPunct="0">
        <a:spcBef>
          <a:spcPct val="0"/>
        </a:spcBef>
        <a:spcAft>
          <a:spcPct val="0"/>
        </a:spcAft>
        <a:defRPr sz="2000" b="1">
          <a:solidFill>
            <a:schemeClr val="tx1"/>
          </a:solidFill>
          <a:latin typeface="+mj-lt"/>
          <a:ea typeface="+mj-ea"/>
          <a:cs typeface="+mj-cs"/>
        </a:defRPr>
      </a:lvl1pPr>
      <a:lvl2pPr marL="52388" indent="-52388" algn="l" rtl="0" eaLnBrk="0" fontAlgn="base" hangingPunct="0">
        <a:spcBef>
          <a:spcPct val="0"/>
        </a:spcBef>
        <a:spcAft>
          <a:spcPct val="0"/>
        </a:spcAft>
        <a:defRPr sz="2000" b="1">
          <a:solidFill>
            <a:schemeClr val="tx1"/>
          </a:solidFill>
          <a:latin typeface="Trebuchet MS" pitchFamily="34" charset="0"/>
        </a:defRPr>
      </a:lvl2pPr>
      <a:lvl3pPr marL="52388" indent="-52388" algn="l" rtl="0" eaLnBrk="0" fontAlgn="base" hangingPunct="0">
        <a:spcBef>
          <a:spcPct val="0"/>
        </a:spcBef>
        <a:spcAft>
          <a:spcPct val="0"/>
        </a:spcAft>
        <a:defRPr sz="2000" b="1">
          <a:solidFill>
            <a:schemeClr val="tx1"/>
          </a:solidFill>
          <a:latin typeface="Trebuchet MS" pitchFamily="34" charset="0"/>
        </a:defRPr>
      </a:lvl3pPr>
      <a:lvl4pPr marL="52388" indent="-52388" algn="l" rtl="0" eaLnBrk="0" fontAlgn="base" hangingPunct="0">
        <a:spcBef>
          <a:spcPct val="0"/>
        </a:spcBef>
        <a:spcAft>
          <a:spcPct val="0"/>
        </a:spcAft>
        <a:defRPr sz="2000" b="1">
          <a:solidFill>
            <a:schemeClr val="tx1"/>
          </a:solidFill>
          <a:latin typeface="Trebuchet MS" pitchFamily="34" charset="0"/>
        </a:defRPr>
      </a:lvl4pPr>
      <a:lvl5pPr marL="52388" indent="-52388" algn="l" rtl="0" eaLnBrk="0" fontAlgn="base" hangingPunct="0">
        <a:spcBef>
          <a:spcPct val="0"/>
        </a:spcBef>
        <a:spcAft>
          <a:spcPct val="0"/>
        </a:spcAft>
        <a:defRPr sz="2000" b="1">
          <a:solidFill>
            <a:schemeClr val="tx1"/>
          </a:solidFill>
          <a:latin typeface="Trebuchet MS" pitchFamily="34" charset="0"/>
        </a:defRPr>
      </a:lvl5pPr>
      <a:lvl6pPr marL="509588" algn="l" rtl="0" fontAlgn="base">
        <a:spcBef>
          <a:spcPct val="0"/>
        </a:spcBef>
        <a:spcAft>
          <a:spcPct val="0"/>
        </a:spcAft>
        <a:defRPr sz="2000" b="1">
          <a:solidFill>
            <a:schemeClr val="tx1"/>
          </a:solidFill>
          <a:latin typeface="Trebuchet MS" pitchFamily="34" charset="0"/>
        </a:defRPr>
      </a:lvl6pPr>
      <a:lvl7pPr marL="966788" algn="l" rtl="0" fontAlgn="base">
        <a:spcBef>
          <a:spcPct val="0"/>
        </a:spcBef>
        <a:spcAft>
          <a:spcPct val="0"/>
        </a:spcAft>
        <a:defRPr sz="2000" b="1">
          <a:solidFill>
            <a:schemeClr val="tx1"/>
          </a:solidFill>
          <a:latin typeface="Trebuchet MS" pitchFamily="34" charset="0"/>
        </a:defRPr>
      </a:lvl7pPr>
      <a:lvl8pPr marL="1423988" algn="l" rtl="0" fontAlgn="base">
        <a:spcBef>
          <a:spcPct val="0"/>
        </a:spcBef>
        <a:spcAft>
          <a:spcPct val="0"/>
        </a:spcAft>
        <a:defRPr sz="2000" b="1">
          <a:solidFill>
            <a:schemeClr val="tx1"/>
          </a:solidFill>
          <a:latin typeface="Trebuchet MS" pitchFamily="34" charset="0"/>
        </a:defRPr>
      </a:lvl8pPr>
      <a:lvl9pPr marL="1881188" algn="l" rtl="0" fontAlgn="base">
        <a:spcBef>
          <a:spcPct val="0"/>
        </a:spcBef>
        <a:spcAft>
          <a:spcPct val="0"/>
        </a:spcAft>
        <a:defRPr sz="2000" b="1">
          <a:solidFill>
            <a:schemeClr val="tx1"/>
          </a:solidFill>
          <a:latin typeface="Trebuchet MS" pitchFamily="34" charset="0"/>
        </a:defRPr>
      </a:lvl9pPr>
    </p:titleStyle>
    <p:bodyStyle>
      <a:lvl1pPr marL="285750" indent="-233363" algn="l" rtl="0" eaLnBrk="0" fontAlgn="base" hangingPunct="0">
        <a:spcBef>
          <a:spcPct val="0"/>
        </a:spcBef>
        <a:spcAft>
          <a:spcPct val="0"/>
        </a:spcAft>
        <a:buClr>
          <a:srgbClr val="2B5681"/>
        </a:buClr>
        <a:buChar char="•"/>
        <a:defRPr sz="1600">
          <a:solidFill>
            <a:schemeClr val="tx1"/>
          </a:solidFill>
          <a:latin typeface="+mj-lt"/>
          <a:ea typeface="+mn-ea"/>
          <a:cs typeface="+mn-cs"/>
        </a:defRPr>
      </a:lvl1pPr>
      <a:lvl2pPr marL="742950" indent="-285750" algn="l" rtl="0" eaLnBrk="0" fontAlgn="base" hangingPunct="0">
        <a:spcBef>
          <a:spcPct val="0"/>
        </a:spcBef>
        <a:spcAft>
          <a:spcPct val="0"/>
        </a:spcAft>
        <a:buClr>
          <a:srgbClr val="2B5681"/>
        </a:buClr>
        <a:buFont typeface="Arial" pitchFamily="34" charset="0"/>
        <a:buChar char="-"/>
        <a:defRPr sz="1600">
          <a:solidFill>
            <a:schemeClr val="tx1"/>
          </a:solidFill>
          <a:latin typeface="+mj-lt"/>
        </a:defRPr>
      </a:lvl2pPr>
      <a:lvl3pPr marL="1200150" indent="-285750" algn="l" rtl="0" eaLnBrk="0" fontAlgn="base" hangingPunct="0">
        <a:spcBef>
          <a:spcPct val="0"/>
        </a:spcBef>
        <a:spcAft>
          <a:spcPct val="0"/>
        </a:spcAft>
        <a:buClr>
          <a:srgbClr val="2B5681"/>
        </a:buClr>
        <a:buFont typeface="Arial" pitchFamily="34" charset="0"/>
        <a:buChar char="-"/>
        <a:defRPr sz="1600">
          <a:solidFill>
            <a:schemeClr val="tx1"/>
          </a:solidFill>
          <a:latin typeface="+mj-lt"/>
        </a:defRPr>
      </a:lvl3pPr>
      <a:lvl4pPr marL="1657350" indent="-285750" algn="l" rtl="0" eaLnBrk="0" fontAlgn="base" hangingPunct="0">
        <a:spcBef>
          <a:spcPct val="0"/>
        </a:spcBef>
        <a:spcAft>
          <a:spcPct val="0"/>
        </a:spcAft>
        <a:buClr>
          <a:srgbClr val="2B5681"/>
        </a:buClr>
        <a:buFont typeface="Arial" pitchFamily="34" charset="0"/>
        <a:buChar char="-"/>
        <a:defRPr sz="1600">
          <a:solidFill>
            <a:schemeClr val="tx1"/>
          </a:solidFill>
          <a:latin typeface="+mj-lt"/>
        </a:defRPr>
      </a:lvl4pPr>
      <a:lvl5pPr marL="2112963" indent="-284163" algn="l" rtl="0" eaLnBrk="0" fontAlgn="base" hangingPunct="0">
        <a:spcBef>
          <a:spcPct val="0"/>
        </a:spcBef>
        <a:spcAft>
          <a:spcPct val="0"/>
        </a:spcAft>
        <a:buClr>
          <a:srgbClr val="2B5681"/>
        </a:buClr>
        <a:buFont typeface="Arial" pitchFamily="34" charset="0"/>
        <a:buChar char="-"/>
        <a:defRPr sz="1600">
          <a:solidFill>
            <a:schemeClr val="tx1"/>
          </a:solidFill>
          <a:latin typeface="+mj-lt"/>
        </a:defRPr>
      </a:lvl5pPr>
      <a:lvl6pPr marL="2570163" indent="-284163" algn="l" rtl="0" fontAlgn="base">
        <a:spcBef>
          <a:spcPct val="0"/>
        </a:spcBef>
        <a:spcAft>
          <a:spcPct val="0"/>
        </a:spcAft>
        <a:buClr>
          <a:srgbClr val="2B5681"/>
        </a:buClr>
        <a:buFont typeface="Arial" charset="0"/>
        <a:buChar char="-"/>
        <a:defRPr sz="1600">
          <a:solidFill>
            <a:schemeClr val="tx1"/>
          </a:solidFill>
          <a:latin typeface="+mn-lt"/>
        </a:defRPr>
      </a:lvl6pPr>
      <a:lvl7pPr marL="3027363" indent="-284163" algn="l" rtl="0" fontAlgn="base">
        <a:spcBef>
          <a:spcPct val="0"/>
        </a:spcBef>
        <a:spcAft>
          <a:spcPct val="0"/>
        </a:spcAft>
        <a:buClr>
          <a:srgbClr val="2B5681"/>
        </a:buClr>
        <a:buFont typeface="Arial" charset="0"/>
        <a:buChar char="-"/>
        <a:defRPr sz="1600">
          <a:solidFill>
            <a:schemeClr val="tx1"/>
          </a:solidFill>
          <a:latin typeface="+mn-lt"/>
        </a:defRPr>
      </a:lvl7pPr>
      <a:lvl8pPr marL="3484563" indent="-284163" algn="l" rtl="0" fontAlgn="base">
        <a:spcBef>
          <a:spcPct val="0"/>
        </a:spcBef>
        <a:spcAft>
          <a:spcPct val="0"/>
        </a:spcAft>
        <a:buClr>
          <a:srgbClr val="2B5681"/>
        </a:buClr>
        <a:buFont typeface="Arial" charset="0"/>
        <a:buChar char="-"/>
        <a:defRPr sz="1600">
          <a:solidFill>
            <a:schemeClr val="tx1"/>
          </a:solidFill>
          <a:latin typeface="+mn-lt"/>
        </a:defRPr>
      </a:lvl8pPr>
      <a:lvl9pPr marL="3941763" indent="-284163" algn="l" rtl="0" fontAlgn="base">
        <a:spcBef>
          <a:spcPct val="0"/>
        </a:spcBef>
        <a:spcAft>
          <a:spcPct val="0"/>
        </a:spcAft>
        <a:buClr>
          <a:srgbClr val="2B5681"/>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3"/>
          <p:cNvPicPr>
            <a:picLocks noChangeAspect="1" noChangeArrowheads="1"/>
          </p:cNvPicPr>
          <p:nvPr/>
        </p:nvPicPr>
        <p:blipFill>
          <a:blip r:embed="rId18">
            <a:extLst>
              <a:ext uri="{28A0092B-C50C-407E-A947-70E740481C1C}">
                <a14:useLocalDpi xmlns:a14="http://schemas.microsoft.com/office/drawing/2010/main" val="0"/>
              </a:ext>
            </a:extLst>
          </a:blip>
          <a:srcRect r="31000" b="86557"/>
          <a:stretch>
            <a:fillRect/>
          </a:stretch>
        </p:blipFill>
        <p:spPr bwMode="auto">
          <a:xfrm>
            <a:off x="0" y="1588"/>
            <a:ext cx="9144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16925" y="42863"/>
            <a:ext cx="638175"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Title Placeholder 1"/>
          <p:cNvSpPr>
            <a:spLocks noGrp="1"/>
          </p:cNvSpPr>
          <p:nvPr>
            <p:ph type="title"/>
          </p:nvPr>
        </p:nvSpPr>
        <p:spPr bwMode="auto">
          <a:xfrm>
            <a:off x="0" y="4763"/>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77"/>
          <p:cNvSpPr>
            <a:spLocks noGrp="1" noChangeArrowheads="1"/>
          </p:cNvSpPr>
          <p:nvPr>
            <p:ph type="sldNum" sz="quarter" idx="12"/>
          </p:nvPr>
        </p:nvSpPr>
        <p:spPr>
          <a:xfrm>
            <a:off x="6886575" y="6530975"/>
            <a:ext cx="2133600" cy="276225"/>
          </a:xfrm>
          <a:prstGeom prst="rect">
            <a:avLst/>
          </a:prstGeom>
        </p:spPr>
        <p:txBody>
          <a:bodyPr/>
          <a:lstStyle>
            <a:lvl1pPr algn="r" fontAlgn="auto">
              <a:spcBef>
                <a:spcPts val="0"/>
              </a:spcBef>
              <a:spcAft>
                <a:spcPts val="0"/>
              </a:spcAft>
              <a:defRPr sz="1000">
                <a:solidFill>
                  <a:schemeClr val="tx1"/>
                </a:solidFill>
                <a:latin typeface="+mn-lt"/>
              </a:defRPr>
            </a:lvl1pPr>
          </a:lstStyle>
          <a:p>
            <a:pPr>
              <a:defRPr/>
            </a:pPr>
            <a:fld id="{47563D3A-D6F8-4B22-9AD7-5F0CAE70712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171595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3" r:id="rId15"/>
    <p:sldLayoutId id="2147483705" r:id="rId16"/>
  </p:sldLayoutIdLst>
  <p:hf hdr="0" ftr="0" dt="0"/>
  <p:txStyles>
    <p:titleStyle>
      <a:lvl1pPr marL="53975" indent="-53975" algn="l" rtl="0" eaLnBrk="0" fontAlgn="base" hangingPunct="0">
        <a:spcBef>
          <a:spcPct val="0"/>
        </a:spcBef>
        <a:spcAft>
          <a:spcPct val="0"/>
        </a:spcAft>
        <a:defRPr sz="2000" b="1" kern="1200">
          <a:solidFill>
            <a:schemeClr val="tx1"/>
          </a:solidFill>
          <a:latin typeface="Trebuchet MS" pitchFamily="34" charset="0"/>
          <a:ea typeface="+mj-ea"/>
          <a:cs typeface="+mj-cs"/>
        </a:defRPr>
      </a:lvl1pPr>
      <a:lvl2pPr marL="53975" indent="-53975" algn="l" rtl="0" eaLnBrk="0" fontAlgn="base" hangingPunct="0">
        <a:spcBef>
          <a:spcPct val="0"/>
        </a:spcBef>
        <a:spcAft>
          <a:spcPct val="0"/>
        </a:spcAft>
        <a:defRPr sz="2000" b="1">
          <a:solidFill>
            <a:schemeClr val="tx1"/>
          </a:solidFill>
          <a:latin typeface="Trebuchet MS" pitchFamily="34" charset="0"/>
        </a:defRPr>
      </a:lvl2pPr>
      <a:lvl3pPr marL="53975" indent="-53975" algn="l" rtl="0" eaLnBrk="0" fontAlgn="base" hangingPunct="0">
        <a:spcBef>
          <a:spcPct val="0"/>
        </a:spcBef>
        <a:spcAft>
          <a:spcPct val="0"/>
        </a:spcAft>
        <a:defRPr sz="2000" b="1">
          <a:solidFill>
            <a:schemeClr val="tx1"/>
          </a:solidFill>
          <a:latin typeface="Trebuchet MS" pitchFamily="34" charset="0"/>
        </a:defRPr>
      </a:lvl3pPr>
      <a:lvl4pPr marL="53975" indent="-53975" algn="l" rtl="0" eaLnBrk="0" fontAlgn="base" hangingPunct="0">
        <a:spcBef>
          <a:spcPct val="0"/>
        </a:spcBef>
        <a:spcAft>
          <a:spcPct val="0"/>
        </a:spcAft>
        <a:defRPr sz="2000" b="1">
          <a:solidFill>
            <a:schemeClr val="tx1"/>
          </a:solidFill>
          <a:latin typeface="Trebuchet MS" pitchFamily="34" charset="0"/>
        </a:defRPr>
      </a:lvl4pPr>
      <a:lvl5pPr marL="53975" indent="-53975" algn="l" rtl="0" eaLnBrk="0" fontAlgn="base" hangingPunct="0">
        <a:spcBef>
          <a:spcPct val="0"/>
        </a:spcBef>
        <a:spcAft>
          <a:spcPct val="0"/>
        </a:spcAft>
        <a:defRPr sz="2000" b="1">
          <a:solidFill>
            <a:schemeClr val="tx1"/>
          </a:solidFill>
          <a:latin typeface="Trebuchet MS" pitchFamily="34" charset="0"/>
        </a:defRPr>
      </a:lvl5pPr>
      <a:lvl6pPr marL="457200" algn="l" rtl="0" fontAlgn="base">
        <a:spcBef>
          <a:spcPct val="0"/>
        </a:spcBef>
        <a:spcAft>
          <a:spcPct val="0"/>
        </a:spcAft>
        <a:defRPr sz="2400" b="1">
          <a:solidFill>
            <a:schemeClr val="tx1"/>
          </a:solidFill>
          <a:latin typeface="Trebuchet MS" pitchFamily="34" charset="0"/>
        </a:defRPr>
      </a:lvl6pPr>
      <a:lvl7pPr marL="914400" algn="l" rtl="0" fontAlgn="base">
        <a:spcBef>
          <a:spcPct val="0"/>
        </a:spcBef>
        <a:spcAft>
          <a:spcPct val="0"/>
        </a:spcAft>
        <a:defRPr sz="2400" b="1">
          <a:solidFill>
            <a:schemeClr val="tx1"/>
          </a:solidFill>
          <a:latin typeface="Trebuchet MS" pitchFamily="34" charset="0"/>
        </a:defRPr>
      </a:lvl7pPr>
      <a:lvl8pPr marL="1371600" algn="l" rtl="0" fontAlgn="base">
        <a:spcBef>
          <a:spcPct val="0"/>
        </a:spcBef>
        <a:spcAft>
          <a:spcPct val="0"/>
        </a:spcAft>
        <a:defRPr sz="2400" b="1">
          <a:solidFill>
            <a:schemeClr val="tx1"/>
          </a:solidFill>
          <a:latin typeface="Trebuchet MS" pitchFamily="34" charset="0"/>
        </a:defRPr>
      </a:lvl8pPr>
      <a:lvl9pPr marL="1828800" algn="l" rtl="0" fontAlgn="base">
        <a:spcBef>
          <a:spcPct val="0"/>
        </a:spcBef>
        <a:spcAft>
          <a:spcPct val="0"/>
        </a:spcAft>
        <a:defRPr sz="2400" b="1">
          <a:solidFill>
            <a:schemeClr val="tx1"/>
          </a:solidFill>
          <a:latin typeface="Trebuchet MS" pitchFamily="34" charset="0"/>
        </a:defRPr>
      </a:lvl9pPr>
    </p:titleStyle>
    <p:bodyStyle>
      <a:lvl1pPr marL="342900" indent="-342900" algn="l" rtl="0" eaLnBrk="0" fontAlgn="base" hangingPunct="0">
        <a:spcBef>
          <a:spcPct val="0"/>
        </a:spcBef>
        <a:spcAft>
          <a:spcPct val="0"/>
        </a:spcAft>
        <a:buClr>
          <a:srgbClr val="00659D"/>
        </a:buClr>
        <a:buFont typeface="Arial" charset="0"/>
        <a:buChar char="•"/>
        <a:defRPr kern="1200">
          <a:solidFill>
            <a:schemeClr val="tx1"/>
          </a:solidFill>
          <a:latin typeface="Trebuchet MS" pitchFamily="34" charset="0"/>
          <a:ea typeface="+mn-ea"/>
          <a:cs typeface="+mn-cs"/>
        </a:defRPr>
      </a:lvl1pPr>
      <a:lvl2pPr marL="742950" indent="-285750" algn="l" rtl="0" eaLnBrk="0" fontAlgn="base" hangingPunct="0">
        <a:spcBef>
          <a:spcPct val="0"/>
        </a:spcBef>
        <a:spcAft>
          <a:spcPct val="0"/>
        </a:spcAft>
        <a:buClr>
          <a:srgbClr val="00659D"/>
        </a:buClr>
        <a:buFont typeface="Arial" charset="0"/>
        <a:buChar char="–"/>
        <a:defRPr sz="1600" kern="1200">
          <a:solidFill>
            <a:schemeClr val="tx1"/>
          </a:solidFill>
          <a:latin typeface="Trebuchet MS" pitchFamily="34" charset="0"/>
          <a:ea typeface="+mn-ea"/>
          <a:cs typeface="+mn-cs"/>
        </a:defRPr>
      </a:lvl2pPr>
      <a:lvl3pPr marL="1143000" indent="-228600" algn="l" rtl="0" eaLnBrk="0" fontAlgn="base" hangingPunct="0">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3pPr>
      <a:lvl4pPr marL="1600200" indent="-228600" algn="l" rtl="0" eaLnBrk="0" fontAlgn="base" hangingPunct="0">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4pPr>
      <a:lvl5pPr marL="2057400" indent="-228600" algn="l" rtl="0" eaLnBrk="0" fontAlgn="base" hangingPunct="0">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e.Kerecman@calpine.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www.calpine.com"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9088" y="2157413"/>
            <a:ext cx="3578225" cy="2841625"/>
          </a:xfrm>
        </p:spPr>
        <p:txBody>
          <a:bodyPr>
            <a:normAutofit lnSpcReduction="10000"/>
          </a:bodyPr>
          <a:lstStyle/>
          <a:p>
            <a:pPr eaLnBrk="1" hangingPunct="1">
              <a:defRPr/>
            </a:pPr>
            <a:r>
              <a:rPr lang="en-US" sz="2000" b="0" dirty="0" smtClean="0">
                <a:solidFill>
                  <a:schemeClr val="tx1"/>
                </a:solidFill>
              </a:rPr>
              <a:t>Regulatory Flexibility Committee</a:t>
            </a:r>
          </a:p>
          <a:p>
            <a:pPr eaLnBrk="1" hangingPunct="1">
              <a:defRPr/>
            </a:pPr>
            <a:r>
              <a:rPr lang="en-US" sz="2000" b="0" dirty="0" smtClean="0">
                <a:solidFill>
                  <a:schemeClr val="tx1"/>
                </a:solidFill>
              </a:rPr>
              <a:t>Competitive Procurement</a:t>
            </a:r>
          </a:p>
          <a:p>
            <a:pPr eaLnBrk="1" hangingPunct="1">
              <a:defRPr/>
            </a:pPr>
            <a:r>
              <a:rPr lang="en-US" sz="2000" b="0" dirty="0" smtClean="0">
                <a:solidFill>
                  <a:schemeClr val="tx1"/>
                </a:solidFill>
              </a:rPr>
              <a:t>September 18</a:t>
            </a:r>
            <a:r>
              <a:rPr lang="en-US" sz="2000" b="0" baseline="30000" dirty="0" smtClean="0">
                <a:solidFill>
                  <a:schemeClr val="tx1"/>
                </a:solidFill>
              </a:rPr>
              <a:t>th</a:t>
            </a:r>
            <a:endParaRPr lang="en-US" sz="2000" b="0" dirty="0" smtClean="0">
              <a:solidFill>
                <a:schemeClr val="tx1"/>
              </a:solidFill>
            </a:endParaRPr>
          </a:p>
          <a:p>
            <a:pPr eaLnBrk="1" hangingPunct="1">
              <a:defRPr/>
            </a:pPr>
            <a:endParaRPr lang="en-US" sz="2000" b="0" dirty="0" smtClean="0">
              <a:solidFill>
                <a:schemeClr val="tx1"/>
              </a:solidFill>
            </a:endParaRPr>
          </a:p>
          <a:p>
            <a:pPr eaLnBrk="1" hangingPunct="1">
              <a:defRPr/>
            </a:pPr>
            <a:r>
              <a:rPr lang="en-US" sz="1800" b="0" dirty="0" smtClean="0">
                <a:solidFill>
                  <a:schemeClr val="tx1"/>
                </a:solidFill>
              </a:rPr>
              <a:t>Joe Kerecman</a:t>
            </a:r>
          </a:p>
          <a:p>
            <a:pPr eaLnBrk="1" hangingPunct="1">
              <a:defRPr/>
            </a:pPr>
            <a:r>
              <a:rPr lang="en-US" sz="1800" b="0" dirty="0" smtClean="0">
                <a:solidFill>
                  <a:schemeClr val="tx1"/>
                </a:solidFill>
              </a:rPr>
              <a:t>Director Government and Regulatory Affairs</a:t>
            </a:r>
          </a:p>
          <a:p>
            <a:pPr eaLnBrk="1" hangingPunct="1">
              <a:defRPr/>
            </a:pPr>
            <a:endParaRPr lang="en-US" sz="1800" b="0" dirty="0">
              <a:solidFill>
                <a:schemeClr val="tx1"/>
              </a:solidFill>
            </a:endParaRPr>
          </a:p>
          <a:p>
            <a:pPr eaLnBrk="1" hangingPunct="1">
              <a:defRPr/>
            </a:pPr>
            <a:r>
              <a:rPr lang="en-US" sz="1800" b="0" dirty="0" smtClean="0">
                <a:solidFill>
                  <a:schemeClr val="tx1"/>
                </a:solidFill>
                <a:hlinkClick r:id="rId3"/>
              </a:rPr>
              <a:t>Joe.Kerecman@calpine.com</a:t>
            </a:r>
            <a:endParaRPr lang="en-US" sz="1800" b="0" dirty="0" smtClean="0">
              <a:solidFill>
                <a:schemeClr val="tx1"/>
              </a:solidFill>
            </a:endParaRPr>
          </a:p>
          <a:p>
            <a:pPr eaLnBrk="1" hangingPunct="1">
              <a:defRPr/>
            </a:pPr>
            <a:endParaRPr lang="en-US" sz="1800" b="0" dirty="0" smtClean="0">
              <a:solidFill>
                <a:schemeClr val="tx1"/>
              </a:solidFill>
            </a:endParaRPr>
          </a:p>
        </p:txBody>
      </p:sp>
    </p:spTree>
    <p:extLst>
      <p:ext uri="{BB962C8B-B14F-4D97-AF65-F5344CB8AC3E}">
        <p14:creationId xmlns:p14="http://schemas.microsoft.com/office/powerpoint/2010/main" val="3758877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836738"/>
            <a:ext cx="1490662"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AutoShape 17"/>
          <p:cNvSpPr>
            <a:spLocks noChangeArrowheads="1"/>
          </p:cNvSpPr>
          <p:nvPr/>
        </p:nvSpPr>
        <p:spPr bwMode="auto">
          <a:xfrm>
            <a:off x="282575" y="1122363"/>
            <a:ext cx="8412163" cy="512762"/>
          </a:xfrm>
          <a:prstGeom prst="roundRect">
            <a:avLst>
              <a:gd name="adj" fmla="val 16667"/>
            </a:avLst>
          </a:prstGeom>
          <a:gradFill rotWithShape="1">
            <a:gsLst>
              <a:gs pos="0">
                <a:srgbClr val="002F49"/>
              </a:gs>
              <a:gs pos="50000">
                <a:srgbClr val="00659D"/>
              </a:gs>
              <a:gs pos="100000">
                <a:srgbClr val="002F4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eaLnBrk="0" hangingPunct="0"/>
            <a:r>
              <a:rPr lang="en-US" i="1" dirty="0">
                <a:solidFill>
                  <a:srgbClr val="FFFFFF"/>
                </a:solidFill>
                <a:sym typeface="Symbol" pitchFamily="18" charset="2"/>
              </a:rPr>
              <a:t>Strategically positioned within U.S. power industry value chain</a:t>
            </a:r>
          </a:p>
        </p:txBody>
      </p:sp>
      <p:sp>
        <p:nvSpPr>
          <p:cNvPr id="48133" name="Title 1"/>
          <p:cNvSpPr>
            <a:spLocks noGrp="1"/>
          </p:cNvSpPr>
          <p:nvPr>
            <p:ph type="title"/>
          </p:nvPr>
        </p:nvSpPr>
        <p:spPr/>
        <p:txBody>
          <a:bodyPr/>
          <a:lstStyle/>
          <a:p>
            <a:r>
              <a:rPr lang="en-US" dirty="0" smtClean="0"/>
              <a:t>Calpine Overview</a:t>
            </a:r>
          </a:p>
        </p:txBody>
      </p:sp>
      <p:sp>
        <p:nvSpPr>
          <p:cNvPr id="39" name="Rectangle 5"/>
          <p:cNvSpPr>
            <a:spLocks noGrp="1" noChangeArrowheads="1"/>
          </p:cNvSpPr>
          <p:nvPr>
            <p:ph type="sldNum" sz="quarter" idx="10"/>
          </p:nvPr>
        </p:nvSpPr>
        <p:spPr/>
        <p:txBody>
          <a:bodyPr/>
          <a:lstStyle/>
          <a:p>
            <a:pPr>
              <a:defRPr/>
            </a:pPr>
            <a:fld id="{357A5857-16F7-48BA-A1BD-EE58CDF17930}" type="slidenum">
              <a:rPr lang="en-US">
                <a:solidFill>
                  <a:prstClr val="black"/>
                </a:solidFill>
              </a:rPr>
              <a:pPr>
                <a:defRPr/>
              </a:pPr>
              <a:t>2</a:t>
            </a:fld>
            <a:endParaRPr lang="en-US" dirty="0">
              <a:solidFill>
                <a:prstClr val="black"/>
              </a:solidFill>
            </a:endParaRPr>
          </a:p>
        </p:txBody>
      </p:sp>
      <p:cxnSp>
        <p:nvCxnSpPr>
          <p:cNvPr id="48134" name="AutoShape 2"/>
          <p:cNvCxnSpPr>
            <a:cxnSpLocks noChangeShapeType="1"/>
          </p:cNvCxnSpPr>
          <p:nvPr/>
        </p:nvCxnSpPr>
        <p:spPr bwMode="auto">
          <a:xfrm flipV="1">
            <a:off x="6202363" y="3506788"/>
            <a:ext cx="1152525" cy="1863725"/>
          </a:xfrm>
          <a:prstGeom prst="bentConnector3">
            <a:avLst>
              <a:gd name="adj1" fmla="val 119699"/>
            </a:avLst>
          </a:prstGeom>
          <a:noFill/>
          <a:ln w="28575" cap="rnd">
            <a:solidFill>
              <a:srgbClr val="288454"/>
            </a:solidFill>
            <a:prstDash val="sysDot"/>
            <a:miter lim="800000"/>
            <a:headEnd/>
            <a:tailEnd/>
          </a:ln>
          <a:extLst>
            <a:ext uri="{909E8E84-426E-40DD-AFC4-6F175D3DCCD1}">
              <a14:hiddenFill xmlns:a14="http://schemas.microsoft.com/office/drawing/2010/main">
                <a:noFill/>
              </a14:hiddenFill>
            </a:ext>
          </a:extLst>
        </p:spPr>
      </p:cxnSp>
      <p:sp>
        <p:nvSpPr>
          <p:cNvPr id="48135" name="Rectangle 3"/>
          <p:cNvSpPr>
            <a:spLocks noChangeArrowheads="1"/>
          </p:cNvSpPr>
          <p:nvPr/>
        </p:nvSpPr>
        <p:spPr bwMode="auto">
          <a:xfrm>
            <a:off x="338138" y="2928938"/>
            <a:ext cx="11969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22238" lvl="1" indent="-7938" algn="ctr" eaLnBrk="0" hangingPunct="0">
              <a:buClr>
                <a:srgbClr val="2B5681"/>
              </a:buClr>
              <a:buFont typeface="Arial" charset="0"/>
              <a:buNone/>
            </a:pPr>
            <a:r>
              <a:rPr lang="en-US" sz="1000" i="1" dirty="0">
                <a:solidFill>
                  <a:srgbClr val="000000"/>
                </a:solidFill>
              </a:rPr>
              <a:t>Fuel Supply</a:t>
            </a:r>
          </a:p>
        </p:txBody>
      </p:sp>
      <p:sp>
        <p:nvSpPr>
          <p:cNvPr id="48136" name="Rectangle 4"/>
          <p:cNvSpPr>
            <a:spLocks noChangeArrowheads="1"/>
          </p:cNvSpPr>
          <p:nvPr/>
        </p:nvSpPr>
        <p:spPr bwMode="auto">
          <a:xfrm>
            <a:off x="2038350" y="4086225"/>
            <a:ext cx="13652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22238" lvl="1" indent="-7938" algn="ctr" eaLnBrk="0" hangingPunct="0">
              <a:buClr>
                <a:srgbClr val="2B5681"/>
              </a:buClr>
              <a:buFont typeface="Arial" charset="0"/>
              <a:buNone/>
            </a:pPr>
            <a:r>
              <a:rPr lang="en-US" sz="1000" i="1" dirty="0">
                <a:solidFill>
                  <a:srgbClr val="000000"/>
                </a:solidFill>
              </a:rPr>
              <a:t>Transportation</a:t>
            </a:r>
          </a:p>
        </p:txBody>
      </p:sp>
      <p:sp>
        <p:nvSpPr>
          <p:cNvPr id="48137" name="Rectangle 5"/>
          <p:cNvSpPr>
            <a:spLocks noChangeArrowheads="1"/>
          </p:cNvSpPr>
          <p:nvPr/>
        </p:nvSpPr>
        <p:spPr bwMode="auto">
          <a:xfrm>
            <a:off x="3213100" y="6296025"/>
            <a:ext cx="27178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22238" lvl="1" indent="-7938" algn="ctr" eaLnBrk="0" hangingPunct="0">
              <a:buClr>
                <a:srgbClr val="2B5681"/>
              </a:buClr>
              <a:buFont typeface="Arial" charset="0"/>
              <a:buNone/>
            </a:pPr>
            <a:r>
              <a:rPr lang="en-US" sz="1000" i="1" dirty="0">
                <a:solidFill>
                  <a:srgbClr val="000000"/>
                </a:solidFill>
              </a:rPr>
              <a:t>Power Generation</a:t>
            </a:r>
          </a:p>
        </p:txBody>
      </p:sp>
      <p:sp>
        <p:nvSpPr>
          <p:cNvPr id="48138" name="Rectangle 6"/>
          <p:cNvSpPr>
            <a:spLocks noChangeArrowheads="1"/>
          </p:cNvSpPr>
          <p:nvPr/>
        </p:nvSpPr>
        <p:spPr bwMode="auto">
          <a:xfrm>
            <a:off x="6010275" y="4086225"/>
            <a:ext cx="11969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22238" lvl="1" indent="-7938" algn="ctr" eaLnBrk="0" hangingPunct="0">
              <a:buClr>
                <a:srgbClr val="2B5681"/>
              </a:buClr>
              <a:buFont typeface="Arial" charset="0"/>
              <a:buNone/>
            </a:pPr>
            <a:r>
              <a:rPr lang="en-US" sz="1000" i="1" dirty="0">
                <a:solidFill>
                  <a:srgbClr val="000000"/>
                </a:solidFill>
              </a:rPr>
              <a:t>Transmission </a:t>
            </a:r>
          </a:p>
          <a:p>
            <a:pPr marL="122238" lvl="1" indent="-7938" algn="ctr" eaLnBrk="0" hangingPunct="0">
              <a:buClr>
                <a:srgbClr val="2B5681"/>
              </a:buClr>
              <a:buFont typeface="Arial" charset="0"/>
              <a:buNone/>
            </a:pPr>
            <a:r>
              <a:rPr lang="en-US" sz="1000" i="1" dirty="0">
                <a:solidFill>
                  <a:srgbClr val="000000"/>
                </a:solidFill>
              </a:rPr>
              <a:t>&amp; Distribution</a:t>
            </a:r>
          </a:p>
        </p:txBody>
      </p:sp>
      <p:sp>
        <p:nvSpPr>
          <p:cNvPr id="48139" name="Rectangle 7"/>
          <p:cNvSpPr>
            <a:spLocks noChangeArrowheads="1"/>
          </p:cNvSpPr>
          <p:nvPr/>
        </p:nvSpPr>
        <p:spPr bwMode="auto">
          <a:xfrm>
            <a:off x="7596188" y="2928938"/>
            <a:ext cx="119697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22238" lvl="1" indent="-7938" algn="ctr" eaLnBrk="0" hangingPunct="0">
              <a:buClr>
                <a:srgbClr val="2B5681"/>
              </a:buClr>
              <a:buFont typeface="Arial" charset="0"/>
              <a:buNone/>
            </a:pPr>
            <a:r>
              <a:rPr lang="en-US" sz="1000" i="1" dirty="0">
                <a:solidFill>
                  <a:srgbClr val="000000"/>
                </a:solidFill>
              </a:rPr>
              <a:t>Retail</a:t>
            </a:r>
          </a:p>
        </p:txBody>
      </p:sp>
      <p:pic>
        <p:nvPicPr>
          <p:cNvPr id="4814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50" y="3009900"/>
            <a:ext cx="1490663"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3009900"/>
            <a:ext cx="149066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42" name="AutoShape 13"/>
          <p:cNvCxnSpPr>
            <a:cxnSpLocks noChangeShapeType="1"/>
          </p:cNvCxnSpPr>
          <p:nvPr/>
        </p:nvCxnSpPr>
        <p:spPr bwMode="auto">
          <a:xfrm>
            <a:off x="1679575" y="2338388"/>
            <a:ext cx="1041400" cy="671512"/>
          </a:xfrm>
          <a:prstGeom prst="bentConnector2">
            <a:avLst/>
          </a:prstGeom>
          <a:noFill/>
          <a:ln w="28575" cap="rnd">
            <a:solidFill>
              <a:srgbClr val="288454"/>
            </a:solidFill>
            <a:prstDash val="sysDot"/>
            <a:miter lim="800000"/>
            <a:headEnd/>
            <a:tailEnd/>
          </a:ln>
          <a:extLst>
            <a:ext uri="{909E8E84-426E-40DD-AFC4-6F175D3DCCD1}">
              <a14:hiddenFill xmlns:a14="http://schemas.microsoft.com/office/drawing/2010/main">
                <a:noFill/>
              </a14:hiddenFill>
            </a:ext>
          </a:extLst>
        </p:spPr>
      </p:cxnSp>
      <p:cxnSp>
        <p:nvCxnSpPr>
          <p:cNvPr id="48143" name="AutoShape 14"/>
          <p:cNvCxnSpPr>
            <a:cxnSpLocks noChangeShapeType="1"/>
          </p:cNvCxnSpPr>
          <p:nvPr/>
        </p:nvCxnSpPr>
        <p:spPr bwMode="auto">
          <a:xfrm rot="10800000" flipH="1" flipV="1">
            <a:off x="1974850" y="3541713"/>
            <a:ext cx="965200" cy="1828800"/>
          </a:xfrm>
          <a:prstGeom prst="bentConnector3">
            <a:avLst>
              <a:gd name="adj1" fmla="val -23685"/>
            </a:avLst>
          </a:prstGeom>
          <a:noFill/>
          <a:ln w="28575" cap="rnd">
            <a:solidFill>
              <a:srgbClr val="288454"/>
            </a:solidFill>
            <a:prstDash val="sysDot"/>
            <a:miter lim="800000"/>
            <a:headEnd/>
            <a:tailEnd/>
          </a:ln>
          <a:extLst>
            <a:ext uri="{909E8E84-426E-40DD-AFC4-6F175D3DCCD1}">
              <a14:hiddenFill xmlns:a14="http://schemas.microsoft.com/office/drawing/2010/main">
                <a:noFill/>
              </a14:hiddenFill>
            </a:ext>
          </a:extLst>
        </p:spPr>
      </p:cxnSp>
      <p:cxnSp>
        <p:nvCxnSpPr>
          <p:cNvPr id="48144" name="AutoShape 15"/>
          <p:cNvCxnSpPr>
            <a:cxnSpLocks noChangeShapeType="1"/>
          </p:cNvCxnSpPr>
          <p:nvPr/>
        </p:nvCxnSpPr>
        <p:spPr bwMode="auto">
          <a:xfrm rot="-5400000">
            <a:off x="6692106" y="2251869"/>
            <a:ext cx="676275" cy="839788"/>
          </a:xfrm>
          <a:prstGeom prst="bentConnector2">
            <a:avLst/>
          </a:prstGeom>
          <a:noFill/>
          <a:ln w="28575" cap="rnd">
            <a:solidFill>
              <a:srgbClr val="288454"/>
            </a:solidFill>
            <a:prstDash val="sysDot"/>
            <a:miter lim="800000"/>
            <a:headEnd/>
            <a:tailEnd/>
          </a:ln>
          <a:extLst>
            <a:ext uri="{909E8E84-426E-40DD-AFC4-6F175D3DCCD1}">
              <a14:hiddenFill xmlns:a14="http://schemas.microsoft.com/office/drawing/2010/main">
                <a:noFill/>
              </a14:hiddenFill>
            </a:ext>
          </a:extLst>
        </p:spPr>
      </p:cxnSp>
      <p:pic>
        <p:nvPicPr>
          <p:cNvPr id="48145"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0138" y="1836738"/>
            <a:ext cx="1490662"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20" descr="F:\Investor Relations\Pictures\Jim Olive Dec 2009 Images\Calpine - San Diego\LR Jpgs\ZW2L8210 cropped.JPG"/>
          <p:cNvPicPr>
            <a:picLocks noChangeAspect="1" noChangeArrowheads="1"/>
          </p:cNvPicPr>
          <p:nvPr/>
        </p:nvPicPr>
        <p:blipFill>
          <a:blip r:embed="rId7">
            <a:extLst>
              <a:ext uri="{28A0092B-C50C-407E-A947-70E740481C1C}">
                <a14:useLocalDpi xmlns:a14="http://schemas.microsoft.com/office/drawing/2010/main" val="0"/>
              </a:ext>
            </a:extLst>
          </a:blip>
          <a:srcRect l="2705" t="20245"/>
          <a:stretch>
            <a:fillRect/>
          </a:stretch>
        </p:blipFill>
        <p:spPr bwMode="auto">
          <a:xfrm>
            <a:off x="2911475" y="4459288"/>
            <a:ext cx="3295650" cy="1800225"/>
          </a:xfrm>
          <a:prstGeom prst="rect">
            <a:avLst/>
          </a:prstGeom>
          <a:noFill/>
          <a:ln w="47625">
            <a:solidFill>
              <a:srgbClr val="E57B11"/>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6200" y="6980456"/>
            <a:ext cx="9144000" cy="461665"/>
          </a:xfrm>
          <a:prstGeom prst="rect">
            <a:avLst/>
          </a:prstGeom>
          <a:noFill/>
        </p:spPr>
        <p:txBody>
          <a:bodyPr wrap="square" rtlCol="0">
            <a:spAutoFit/>
          </a:bodyPr>
          <a:lstStyle/>
          <a:p>
            <a:r>
              <a:rPr lang="en-US" sz="1200" dirty="0" smtClean="0">
                <a:solidFill>
                  <a:prstClr val="black"/>
                </a:solidFill>
              </a:rPr>
              <a:t>Created by Investor Relations</a:t>
            </a:r>
          </a:p>
          <a:p>
            <a:r>
              <a:rPr lang="en-US" sz="1200" dirty="0" smtClean="0">
                <a:solidFill>
                  <a:prstClr val="black"/>
                </a:solidFill>
              </a:rPr>
              <a:t>Last update: June 2011</a:t>
            </a:r>
          </a:p>
        </p:txBody>
      </p:sp>
    </p:spTree>
    <p:extLst>
      <p:ext uri="{BB962C8B-B14F-4D97-AF65-F5344CB8AC3E}">
        <p14:creationId xmlns:p14="http://schemas.microsoft.com/office/powerpoint/2010/main" val="155064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566483" y="6530975"/>
            <a:ext cx="453691" cy="276225"/>
          </a:xfrm>
          <a:prstGeom prst="rect">
            <a:avLst/>
          </a:prstGeom>
        </p:spPr>
        <p:txBody>
          <a:bodyPr/>
          <a:lstStyle/>
          <a:p>
            <a:pPr>
              <a:defRPr/>
            </a:pPr>
            <a:fld id="{F08C6F96-DFC9-491A-B2F4-9109423608F2}" type="slidenum">
              <a:rPr lang="en-US" smtClean="0"/>
              <a:pPr>
                <a:defRPr/>
              </a:pPr>
              <a:t>3</a:t>
            </a:fld>
            <a:endParaRPr lang="en-US" dirty="0"/>
          </a:p>
        </p:txBody>
      </p:sp>
      <p:sp>
        <p:nvSpPr>
          <p:cNvPr id="3" name="Rectangle 2"/>
          <p:cNvSpPr txBox="1">
            <a:spLocks noChangeArrowheads="1"/>
          </p:cNvSpPr>
          <p:nvPr/>
        </p:nvSpPr>
        <p:spPr>
          <a:xfrm>
            <a:off x="4527794" y="1134269"/>
            <a:ext cx="4097460" cy="5141363"/>
          </a:xfrm>
          <a:prstGeom prst="rect">
            <a:avLst/>
          </a:prstGeom>
        </p:spPr>
        <p:txBody>
          <a:bodyPr/>
          <a:lstStyle>
            <a:lvl1pPr marL="342900" indent="-342900" algn="l" rtl="0" eaLnBrk="1" fontAlgn="base" hangingPunct="1">
              <a:spcBef>
                <a:spcPct val="0"/>
              </a:spcBef>
              <a:spcAft>
                <a:spcPct val="0"/>
              </a:spcAft>
              <a:buClr>
                <a:srgbClr val="00659D"/>
              </a:buClr>
              <a:buFont typeface="Arial" charset="0"/>
              <a:buChar char="•"/>
              <a:defRPr kern="1200">
                <a:solidFill>
                  <a:schemeClr val="tx1"/>
                </a:solidFill>
                <a:latin typeface="Trebuchet MS" pitchFamily="34" charset="0"/>
                <a:ea typeface="+mn-ea"/>
                <a:cs typeface="+mn-cs"/>
              </a:defRPr>
            </a:lvl1pPr>
            <a:lvl2pPr marL="742950" indent="-285750" algn="l" rtl="0" eaLnBrk="1" fontAlgn="base" hangingPunct="1">
              <a:spcBef>
                <a:spcPct val="0"/>
              </a:spcBef>
              <a:spcAft>
                <a:spcPct val="0"/>
              </a:spcAft>
              <a:buClr>
                <a:srgbClr val="00659D"/>
              </a:buClr>
              <a:buFont typeface="Arial" charset="0"/>
              <a:buChar char="–"/>
              <a:defRPr sz="1600" kern="1200">
                <a:solidFill>
                  <a:schemeClr val="tx1"/>
                </a:solidFill>
                <a:latin typeface="Trebuchet MS" pitchFamily="34" charset="0"/>
                <a:ea typeface="+mn-ea"/>
                <a:cs typeface="+mn-cs"/>
              </a:defRPr>
            </a:lvl2pPr>
            <a:lvl3pPr marL="11430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3pPr>
            <a:lvl4pPr marL="16002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4pPr>
            <a:lvl5pPr marL="20574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Largest IPP in US by megawatt hours produced</a:t>
            </a:r>
          </a:p>
          <a:p>
            <a:pPr marL="0" indent="0">
              <a:lnSpc>
                <a:spcPct val="90000"/>
              </a:lnSpc>
              <a:buFont typeface="Arial" charset="0"/>
              <a:buNone/>
            </a:pPr>
            <a:r>
              <a:rPr lang="en-US" dirty="0" smtClean="0"/>
              <a:t> </a:t>
            </a:r>
          </a:p>
          <a:p>
            <a:pPr>
              <a:lnSpc>
                <a:spcPct val="90000"/>
              </a:lnSpc>
            </a:pPr>
            <a:r>
              <a:rPr lang="en-US" dirty="0" smtClean="0"/>
              <a:t>More than 28,000 MW of capacity from 91 plants in 20 States and Canada</a:t>
            </a:r>
          </a:p>
          <a:p>
            <a:pPr>
              <a:lnSpc>
                <a:spcPct val="90000"/>
              </a:lnSpc>
            </a:pPr>
            <a:endParaRPr lang="en-US" dirty="0" smtClean="0"/>
          </a:p>
          <a:p>
            <a:pPr>
              <a:lnSpc>
                <a:spcPct val="90000"/>
              </a:lnSpc>
            </a:pPr>
            <a:r>
              <a:rPr lang="en-US" dirty="0" smtClean="0"/>
              <a:t>Primarily natural gas-fired </a:t>
            </a:r>
          </a:p>
          <a:p>
            <a:pPr>
              <a:lnSpc>
                <a:spcPct val="90000"/>
              </a:lnSpc>
            </a:pPr>
            <a:endParaRPr lang="en-US" dirty="0" smtClean="0"/>
          </a:p>
          <a:p>
            <a:pPr>
              <a:lnSpc>
                <a:spcPct val="90000"/>
              </a:lnSpc>
            </a:pPr>
            <a:r>
              <a:rPr lang="en-US" dirty="0" smtClean="0"/>
              <a:t>Nation’s largest fleet of highly efficient CHP (cogeneration) plants  </a:t>
            </a:r>
          </a:p>
          <a:p>
            <a:pPr marL="0" indent="0">
              <a:lnSpc>
                <a:spcPct val="90000"/>
              </a:lnSpc>
              <a:buNone/>
            </a:pPr>
            <a:r>
              <a:rPr lang="en-US" dirty="0" smtClean="0"/>
              <a:t> </a:t>
            </a:r>
          </a:p>
          <a:p>
            <a:pPr>
              <a:lnSpc>
                <a:spcPct val="90000"/>
              </a:lnSpc>
            </a:pPr>
            <a:r>
              <a:rPr lang="en-US" dirty="0" smtClean="0"/>
              <a:t>Approx. 2,300 Employees</a:t>
            </a:r>
          </a:p>
          <a:p>
            <a:pPr>
              <a:lnSpc>
                <a:spcPct val="90000"/>
              </a:lnSpc>
            </a:pPr>
            <a:endParaRPr lang="en-US" dirty="0"/>
          </a:p>
          <a:p>
            <a:pPr indent="0">
              <a:lnSpc>
                <a:spcPct val="90000"/>
              </a:lnSpc>
              <a:buNone/>
            </a:pPr>
            <a:r>
              <a:rPr lang="en-US" dirty="0" smtClean="0">
                <a:hlinkClick r:id="rId3"/>
              </a:rPr>
              <a:t>www.calpine.com</a:t>
            </a:r>
            <a:endParaRPr lang="en-US" dirty="0" smtClean="0"/>
          </a:p>
          <a:p>
            <a:pPr marL="0" indent="0">
              <a:lnSpc>
                <a:spcPct val="90000"/>
              </a:lnSpc>
              <a:buNone/>
            </a:pPr>
            <a:endParaRPr lang="en-US" dirty="0" smtClean="0"/>
          </a:p>
          <a:p>
            <a:pPr marL="0" indent="0">
              <a:lnSpc>
                <a:spcPct val="90000"/>
              </a:lnSpc>
              <a:buNone/>
            </a:pPr>
            <a:endParaRPr lang="en-US" sz="1400" dirty="0" smtClean="0"/>
          </a:p>
          <a:p>
            <a:pPr>
              <a:lnSpc>
                <a:spcPct val="90000"/>
              </a:lnSpc>
            </a:pPr>
            <a:endParaRPr lang="en-US"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28" y="1134269"/>
            <a:ext cx="3266741" cy="209292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127" y="3633536"/>
            <a:ext cx="3266741" cy="2337454"/>
          </a:xfrm>
          <a:prstGeom prst="rect">
            <a:avLst/>
          </a:prstGeom>
        </p:spPr>
      </p:pic>
      <p:sp>
        <p:nvSpPr>
          <p:cNvPr id="6" name="Rectangle 4"/>
          <p:cNvSpPr txBox="1">
            <a:spLocks noChangeArrowheads="1"/>
          </p:cNvSpPr>
          <p:nvPr/>
        </p:nvSpPr>
        <p:spPr bwMode="auto">
          <a:xfrm>
            <a:off x="0" y="7175"/>
            <a:ext cx="7571719"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228600" bIns="45720" numCol="1" anchor="ctr" anchorCtr="0" compatLnSpc="1">
            <a:prstTxWarp prst="textNoShape">
              <a:avLst/>
            </a:prstTxWarp>
          </a:bodyPr>
          <a:lstStyle>
            <a:lvl1pPr marL="53975" indent="0" algn="l" rtl="0" eaLnBrk="1" fontAlgn="base" hangingPunct="1">
              <a:spcBef>
                <a:spcPct val="0"/>
              </a:spcBef>
              <a:spcAft>
                <a:spcPct val="0"/>
              </a:spcAft>
              <a:defRPr sz="2000" b="1" kern="1200">
                <a:solidFill>
                  <a:schemeClr val="tx1"/>
                </a:solidFill>
                <a:latin typeface="Trebuchet MS" pitchFamily="34" charset="0"/>
                <a:ea typeface="+mj-ea"/>
                <a:cs typeface="+mj-cs"/>
              </a:defRPr>
            </a:lvl1pPr>
            <a:lvl2pPr marL="53975" indent="-53975" algn="l" rtl="0" eaLnBrk="1" fontAlgn="base" hangingPunct="1">
              <a:spcBef>
                <a:spcPct val="0"/>
              </a:spcBef>
              <a:spcAft>
                <a:spcPct val="0"/>
              </a:spcAft>
              <a:defRPr sz="2000" b="1">
                <a:solidFill>
                  <a:schemeClr val="tx1"/>
                </a:solidFill>
                <a:latin typeface="Trebuchet MS" pitchFamily="34" charset="0"/>
              </a:defRPr>
            </a:lvl2pPr>
            <a:lvl3pPr marL="53975" indent="-53975" algn="l" rtl="0" eaLnBrk="1" fontAlgn="base" hangingPunct="1">
              <a:spcBef>
                <a:spcPct val="0"/>
              </a:spcBef>
              <a:spcAft>
                <a:spcPct val="0"/>
              </a:spcAft>
              <a:defRPr sz="2000" b="1">
                <a:solidFill>
                  <a:schemeClr val="tx1"/>
                </a:solidFill>
                <a:latin typeface="Trebuchet MS" pitchFamily="34" charset="0"/>
              </a:defRPr>
            </a:lvl3pPr>
            <a:lvl4pPr marL="53975" indent="-53975" algn="l" rtl="0" eaLnBrk="1" fontAlgn="base" hangingPunct="1">
              <a:spcBef>
                <a:spcPct val="0"/>
              </a:spcBef>
              <a:spcAft>
                <a:spcPct val="0"/>
              </a:spcAft>
              <a:defRPr sz="2000" b="1">
                <a:solidFill>
                  <a:schemeClr val="tx1"/>
                </a:solidFill>
                <a:latin typeface="Trebuchet MS" pitchFamily="34" charset="0"/>
              </a:defRPr>
            </a:lvl4pPr>
            <a:lvl5pPr marL="53975" indent="-53975" algn="l" rtl="0" eaLnBrk="1" fontAlgn="base" hangingPunct="1">
              <a:spcBef>
                <a:spcPct val="0"/>
              </a:spcBef>
              <a:spcAft>
                <a:spcPct val="0"/>
              </a:spcAft>
              <a:defRPr sz="2000" b="1">
                <a:solidFill>
                  <a:schemeClr val="tx1"/>
                </a:solidFill>
                <a:latin typeface="Trebuchet MS" pitchFamily="34" charset="0"/>
              </a:defRPr>
            </a:lvl5pPr>
            <a:lvl6pPr marL="457200" algn="l" rtl="0" eaLnBrk="1" fontAlgn="base" hangingPunct="1">
              <a:spcBef>
                <a:spcPct val="0"/>
              </a:spcBef>
              <a:spcAft>
                <a:spcPct val="0"/>
              </a:spcAft>
              <a:defRPr sz="2400" b="1">
                <a:solidFill>
                  <a:schemeClr val="tx1"/>
                </a:solidFill>
                <a:latin typeface="Trebuchet MS" pitchFamily="34" charset="0"/>
              </a:defRPr>
            </a:lvl6pPr>
            <a:lvl7pPr marL="914400" algn="l" rtl="0" eaLnBrk="1" fontAlgn="base" hangingPunct="1">
              <a:spcBef>
                <a:spcPct val="0"/>
              </a:spcBef>
              <a:spcAft>
                <a:spcPct val="0"/>
              </a:spcAft>
              <a:defRPr sz="2400" b="1">
                <a:solidFill>
                  <a:schemeClr val="tx1"/>
                </a:solidFill>
                <a:latin typeface="Trebuchet MS" pitchFamily="34" charset="0"/>
              </a:defRPr>
            </a:lvl7pPr>
            <a:lvl8pPr marL="1371600" algn="l" rtl="0" eaLnBrk="1" fontAlgn="base" hangingPunct="1">
              <a:spcBef>
                <a:spcPct val="0"/>
              </a:spcBef>
              <a:spcAft>
                <a:spcPct val="0"/>
              </a:spcAft>
              <a:defRPr sz="2400" b="1">
                <a:solidFill>
                  <a:schemeClr val="tx1"/>
                </a:solidFill>
                <a:latin typeface="Trebuchet MS" pitchFamily="34" charset="0"/>
              </a:defRPr>
            </a:lvl8pPr>
            <a:lvl9pPr marL="1828800" algn="l" rtl="0" eaLnBrk="1" fontAlgn="base" hangingPunct="1">
              <a:spcBef>
                <a:spcPct val="0"/>
              </a:spcBef>
              <a:spcAft>
                <a:spcPct val="0"/>
              </a:spcAft>
              <a:defRPr sz="2400" b="1">
                <a:solidFill>
                  <a:schemeClr val="tx1"/>
                </a:solidFill>
                <a:latin typeface="Trebuchet MS" pitchFamily="34" charset="0"/>
              </a:defRPr>
            </a:lvl9pPr>
          </a:lstStyle>
          <a:p>
            <a:r>
              <a:rPr lang="en-US" dirty="0"/>
              <a:t>Calpine:  </a:t>
            </a:r>
            <a:r>
              <a:rPr lang="en-US" dirty="0" smtClean="0"/>
              <a:t>Nationally Focused</a:t>
            </a:r>
          </a:p>
        </p:txBody>
      </p:sp>
    </p:spTree>
    <p:extLst>
      <p:ext uri="{BB962C8B-B14F-4D97-AF65-F5344CB8AC3E}">
        <p14:creationId xmlns:p14="http://schemas.microsoft.com/office/powerpoint/2010/main" val="428600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a:spLocks noGrp="1"/>
          </p:cNvSpPr>
          <p:nvPr>
            <p:ph type="title"/>
          </p:nvPr>
        </p:nvSpPr>
        <p:spPr>
          <a:xfrm>
            <a:off x="0" y="328613"/>
            <a:ext cx="7223125" cy="561975"/>
          </a:xfrm>
        </p:spPr>
        <p:txBody>
          <a:bodyPr/>
          <a:lstStyle/>
          <a:p>
            <a:r>
              <a:rPr lang="en-US" dirty="0" smtClean="0"/>
              <a:t>Combined Cycle Power Generation - Overview</a:t>
            </a:r>
            <a:br>
              <a:rPr lang="en-US" dirty="0" smtClean="0"/>
            </a:br>
            <a:endParaRPr lang="en-US" dirty="0" smtClean="0"/>
          </a:p>
        </p:txBody>
      </p:sp>
      <p:sp>
        <p:nvSpPr>
          <p:cNvPr id="15363" name="Content Placeholder 9"/>
          <p:cNvSpPr>
            <a:spLocks noGrp="1"/>
          </p:cNvSpPr>
          <p:nvPr>
            <p:ph sz="half" idx="1"/>
          </p:nvPr>
        </p:nvSpPr>
        <p:spPr>
          <a:xfrm>
            <a:off x="228600" y="4160043"/>
            <a:ext cx="8686800" cy="2012157"/>
          </a:xfrm>
        </p:spPr>
        <p:txBody>
          <a:bodyPr/>
          <a:lstStyle/>
          <a:p>
            <a:pPr marL="336550" indent="-285750">
              <a:buClr>
                <a:schemeClr val="tx1"/>
              </a:buClr>
            </a:pPr>
            <a:r>
              <a:rPr lang="en-US" sz="1800" dirty="0" smtClean="0"/>
              <a:t>Combined Cycle Power Generation each combustion </a:t>
            </a:r>
            <a:r>
              <a:rPr lang="en-US" dirty="0" smtClean="0"/>
              <a:t>t</a:t>
            </a:r>
            <a:r>
              <a:rPr lang="en-US" sz="1800" dirty="0" smtClean="0"/>
              <a:t>urbine (CT) powers a generator. The high temperature exhaust gas from the </a:t>
            </a:r>
            <a:r>
              <a:rPr lang="en-US" dirty="0" smtClean="0"/>
              <a:t>CT</a:t>
            </a:r>
            <a:r>
              <a:rPr lang="en-US" sz="1800" dirty="0" smtClean="0"/>
              <a:t> is used to produce steam in a Heat Recovery Steam Generator. That steam is then used to drive a Steam Turbine generator. </a:t>
            </a:r>
          </a:p>
          <a:p>
            <a:pPr marL="336550" indent="-285750"/>
            <a:endParaRPr lang="en-US" sz="1800" dirty="0" smtClean="0"/>
          </a:p>
          <a:p>
            <a:pPr marL="336550" indent="-285750"/>
            <a:r>
              <a:rPr lang="en-US" dirty="0"/>
              <a:t>This “Combined Cycle” arrangement ensures the highest efficiency possible from the fuel burned to make electricity.</a:t>
            </a:r>
          </a:p>
          <a:p>
            <a:pPr marL="50800" indent="0">
              <a:buFontTx/>
              <a:buNone/>
            </a:pPr>
            <a:endParaRPr lang="en-US" dirty="0"/>
          </a:p>
        </p:txBody>
      </p:sp>
      <p:pic>
        <p:nvPicPr>
          <p:cNvPr id="15364" name="Content Placeholder 5" descr="Document1.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814" t="10375" r="11715" b="22625"/>
          <a:stretch/>
        </p:blipFill>
        <p:spPr>
          <a:xfrm>
            <a:off x="2468880" y="914400"/>
            <a:ext cx="4206240" cy="3267457"/>
          </a:xfrm>
        </p:spPr>
      </p:pic>
      <p:sp>
        <p:nvSpPr>
          <p:cNvPr id="5" name="Slide Number Placeholder 4"/>
          <p:cNvSpPr>
            <a:spLocks noGrp="1"/>
          </p:cNvSpPr>
          <p:nvPr>
            <p:ph type="sldNum" sz="quarter" idx="4294967295"/>
          </p:nvPr>
        </p:nvSpPr>
        <p:spPr>
          <a:xfrm>
            <a:off x="6886575" y="6530975"/>
            <a:ext cx="2133600" cy="276225"/>
          </a:xfrm>
          <a:prstGeom prst="rect">
            <a:avLst/>
          </a:prstGeom>
        </p:spPr>
        <p:txBody>
          <a:bodyPr/>
          <a:lstStyle/>
          <a:p>
            <a:pPr>
              <a:defRPr/>
            </a:pPr>
            <a:fld id="{39EB10B7-A60B-4286-AB49-51CDE0B6565D}" type="slidenum">
              <a:rPr lang="en-US" smtClean="0"/>
              <a:pPr>
                <a:defRPr/>
              </a:pPr>
              <a:t>4</a:t>
            </a:fld>
            <a:endParaRPr lang="en-US" dirty="0"/>
          </a:p>
        </p:txBody>
      </p:sp>
    </p:spTree>
    <p:extLst>
      <p:ext uri="{BB962C8B-B14F-4D97-AF65-F5344CB8AC3E}">
        <p14:creationId xmlns:p14="http://schemas.microsoft.com/office/powerpoint/2010/main" val="623963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7"/>
          <p:cNvSpPr txBox="1">
            <a:spLocks noGrp="1" noChangeArrowheads="1"/>
          </p:cNvSpPr>
          <p:nvPr/>
        </p:nvSpPr>
        <p:spPr bwMode="auto">
          <a:xfrm>
            <a:off x="6886575" y="6530975"/>
            <a:ext cx="2133600" cy="276225"/>
          </a:xfrm>
          <a:prstGeom prst="rect">
            <a:avLst/>
          </a:prstGeom>
          <a:noFill/>
          <a:ln w="9525">
            <a:noFill/>
            <a:miter lim="800000"/>
            <a:headEnd/>
            <a:tailEnd/>
          </a:ln>
        </p:spPr>
        <p:txBody>
          <a:bodyPr/>
          <a:lstStyle/>
          <a:p>
            <a:pPr algn="r"/>
            <a:fld id="{D8A2267C-7236-4058-9E9D-47C273BBCFB6}" type="slidenum">
              <a:rPr lang="en-US" sz="1000">
                <a:solidFill>
                  <a:srgbClr val="000000"/>
                </a:solidFill>
                <a:latin typeface="Trebuchet MS" pitchFamily="34" charset="0"/>
              </a:rPr>
              <a:pPr algn="r"/>
              <a:t>5</a:t>
            </a:fld>
            <a:endParaRPr lang="en-US" sz="1000" dirty="0">
              <a:solidFill>
                <a:srgbClr val="000000"/>
              </a:solidFill>
              <a:latin typeface="Trebuchet MS" pitchFamily="34" charset="0"/>
            </a:endParaRPr>
          </a:p>
        </p:txBody>
      </p:sp>
      <p:sp>
        <p:nvSpPr>
          <p:cNvPr id="30723" name="Rectangle 4"/>
          <p:cNvSpPr>
            <a:spLocks noGrp="1" noChangeArrowheads="1"/>
          </p:cNvSpPr>
          <p:nvPr>
            <p:ph type="title" idx="4294967295"/>
          </p:nvPr>
        </p:nvSpPr>
        <p:spPr>
          <a:xfrm>
            <a:off x="166562" y="0"/>
            <a:ext cx="7571719" cy="892175"/>
          </a:xfrm>
        </p:spPr>
        <p:txBody>
          <a:bodyPr rIns="228600"/>
          <a:lstStyle/>
          <a:p>
            <a:pPr eaLnBrk="1" hangingPunct="1"/>
            <a:r>
              <a:rPr lang="en-US" dirty="0" smtClean="0"/>
              <a:t>Introduction to Competitive Procurement  </a:t>
            </a:r>
          </a:p>
        </p:txBody>
      </p:sp>
      <p:sp>
        <p:nvSpPr>
          <p:cNvPr id="13" name="Rectangle 2"/>
          <p:cNvSpPr txBox="1">
            <a:spLocks noChangeArrowheads="1"/>
          </p:cNvSpPr>
          <p:nvPr/>
        </p:nvSpPr>
        <p:spPr>
          <a:xfrm>
            <a:off x="571954" y="1149090"/>
            <a:ext cx="8196610" cy="5232981"/>
          </a:xfrm>
          <a:prstGeom prst="rect">
            <a:avLst/>
          </a:prstGeom>
        </p:spPr>
        <p:txBody>
          <a:bodyPr/>
          <a:lstStyle>
            <a:lvl1pPr marL="342900" indent="-342900" algn="l" rtl="0" eaLnBrk="1" fontAlgn="base" hangingPunct="1">
              <a:spcBef>
                <a:spcPct val="0"/>
              </a:spcBef>
              <a:spcAft>
                <a:spcPct val="0"/>
              </a:spcAft>
              <a:buClr>
                <a:srgbClr val="00659D"/>
              </a:buClr>
              <a:buFont typeface="Arial" charset="0"/>
              <a:buChar char="•"/>
              <a:defRPr kern="1200">
                <a:solidFill>
                  <a:schemeClr val="tx1"/>
                </a:solidFill>
                <a:latin typeface="Trebuchet MS" pitchFamily="34" charset="0"/>
                <a:ea typeface="+mn-ea"/>
                <a:cs typeface="+mn-cs"/>
              </a:defRPr>
            </a:lvl1pPr>
            <a:lvl2pPr marL="742950" indent="-285750" algn="l" rtl="0" eaLnBrk="1" fontAlgn="base" hangingPunct="1">
              <a:spcBef>
                <a:spcPct val="0"/>
              </a:spcBef>
              <a:spcAft>
                <a:spcPct val="0"/>
              </a:spcAft>
              <a:buClr>
                <a:srgbClr val="00659D"/>
              </a:buClr>
              <a:buFont typeface="Arial" charset="0"/>
              <a:buChar char="–"/>
              <a:defRPr sz="1600" kern="1200">
                <a:solidFill>
                  <a:schemeClr val="tx1"/>
                </a:solidFill>
                <a:latin typeface="Trebuchet MS" pitchFamily="34" charset="0"/>
                <a:ea typeface="+mn-ea"/>
                <a:cs typeface="+mn-cs"/>
              </a:defRPr>
            </a:lvl2pPr>
            <a:lvl3pPr marL="11430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3pPr>
            <a:lvl4pPr marL="16002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4pPr>
            <a:lvl5pPr marL="20574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1800"/>
              </a:spcBef>
              <a:buClr>
                <a:schemeClr val="tx1"/>
              </a:buClr>
              <a:buNone/>
            </a:pPr>
            <a:endParaRPr lang="en-US" sz="1400" b="1" dirty="0" smtClean="0"/>
          </a:p>
          <a:p>
            <a:pPr>
              <a:lnSpc>
                <a:spcPct val="90000"/>
              </a:lnSpc>
              <a:spcBef>
                <a:spcPts val="1800"/>
              </a:spcBef>
              <a:buClr>
                <a:schemeClr val="tx1"/>
              </a:buClr>
              <a:buFont typeface="Trebuchet MS" pitchFamily="34" charset="0"/>
              <a:buChar char="•"/>
            </a:pPr>
            <a:r>
              <a:rPr lang="en-US" dirty="0" smtClean="0"/>
              <a:t>Electricity generation is capital-intensive. A new 1,000 megawatt generating facility requires a capital investment of approximately $1.2 billion;</a:t>
            </a:r>
          </a:p>
          <a:p>
            <a:pPr>
              <a:lnSpc>
                <a:spcPct val="90000"/>
              </a:lnSpc>
              <a:spcBef>
                <a:spcPts val="1800"/>
              </a:spcBef>
              <a:buClr>
                <a:schemeClr val="tx1"/>
              </a:buClr>
            </a:pPr>
            <a:r>
              <a:rPr lang="en-US" dirty="0" smtClean="0"/>
              <a:t>Consumers and taxpayers are always better off when major spending decisions are subject competitive processes. Competitive bidding ensures that those who are paying the bills are getting the best value for their money; </a:t>
            </a:r>
          </a:p>
          <a:p>
            <a:pPr>
              <a:lnSpc>
                <a:spcPct val="90000"/>
              </a:lnSpc>
              <a:spcBef>
                <a:spcPts val="1800"/>
              </a:spcBef>
              <a:buClr>
                <a:schemeClr val="tx1"/>
              </a:buClr>
            </a:pPr>
            <a:r>
              <a:rPr lang="en-US" dirty="0" smtClean="0"/>
              <a:t>IPPs – whose core business is power generation – often have significantly more experience in constructing new power plants compared with utilities that have had only infrequent experience is this area. </a:t>
            </a:r>
          </a:p>
          <a:p>
            <a:pPr>
              <a:lnSpc>
                <a:spcPct val="90000"/>
              </a:lnSpc>
              <a:buClr>
                <a:schemeClr val="tx1"/>
              </a:buClr>
              <a:buFont typeface="Trebuchet MS" pitchFamily="34" charset="0"/>
              <a:buChar char="•"/>
            </a:pPr>
            <a:endParaRPr lang="en-US" sz="1400" dirty="0" smtClean="0"/>
          </a:p>
          <a:p>
            <a:pPr marL="0" indent="0">
              <a:lnSpc>
                <a:spcPct val="90000"/>
              </a:lnSpc>
              <a:buClr>
                <a:schemeClr val="tx1"/>
              </a:buClr>
              <a:buNone/>
            </a:pPr>
            <a:endParaRPr lang="en-US" sz="1400" dirty="0"/>
          </a:p>
        </p:txBody>
      </p:sp>
    </p:spTree>
    <p:extLst>
      <p:ext uri="{BB962C8B-B14F-4D97-AF65-F5344CB8AC3E}">
        <p14:creationId xmlns:p14="http://schemas.microsoft.com/office/powerpoint/2010/main" val="101454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7"/>
          <p:cNvSpPr txBox="1">
            <a:spLocks noGrp="1" noChangeArrowheads="1"/>
          </p:cNvSpPr>
          <p:nvPr/>
        </p:nvSpPr>
        <p:spPr bwMode="auto">
          <a:xfrm>
            <a:off x="6886575" y="6530975"/>
            <a:ext cx="2133600" cy="276225"/>
          </a:xfrm>
          <a:prstGeom prst="rect">
            <a:avLst/>
          </a:prstGeom>
          <a:noFill/>
          <a:ln w="9525">
            <a:noFill/>
            <a:miter lim="800000"/>
            <a:headEnd/>
            <a:tailEnd/>
          </a:ln>
        </p:spPr>
        <p:txBody>
          <a:bodyPr/>
          <a:lstStyle/>
          <a:p>
            <a:pPr algn="r"/>
            <a:fld id="{D8A2267C-7236-4058-9E9D-47C273BBCFB6}" type="slidenum">
              <a:rPr lang="en-US" sz="1000">
                <a:solidFill>
                  <a:srgbClr val="000000"/>
                </a:solidFill>
                <a:latin typeface="Trebuchet MS" pitchFamily="34" charset="0"/>
              </a:rPr>
              <a:pPr algn="r"/>
              <a:t>6</a:t>
            </a:fld>
            <a:endParaRPr lang="en-US" sz="1000" dirty="0">
              <a:solidFill>
                <a:srgbClr val="000000"/>
              </a:solidFill>
              <a:latin typeface="Trebuchet MS" pitchFamily="34" charset="0"/>
            </a:endParaRPr>
          </a:p>
        </p:txBody>
      </p:sp>
      <p:sp>
        <p:nvSpPr>
          <p:cNvPr id="30723" name="Rectangle 4"/>
          <p:cNvSpPr>
            <a:spLocks noGrp="1" noChangeArrowheads="1"/>
          </p:cNvSpPr>
          <p:nvPr>
            <p:ph type="title" idx="4294967295"/>
          </p:nvPr>
        </p:nvSpPr>
        <p:spPr>
          <a:xfrm>
            <a:off x="166562" y="0"/>
            <a:ext cx="7571719" cy="892175"/>
          </a:xfrm>
        </p:spPr>
        <p:txBody>
          <a:bodyPr rIns="228600"/>
          <a:lstStyle/>
          <a:p>
            <a:pPr eaLnBrk="1" hangingPunct="1"/>
            <a:r>
              <a:rPr lang="en-US" dirty="0" smtClean="0"/>
              <a:t>Key Benefits of Competitive Procurement</a:t>
            </a:r>
          </a:p>
        </p:txBody>
      </p:sp>
      <p:sp>
        <p:nvSpPr>
          <p:cNvPr id="13" name="Rectangle 2"/>
          <p:cNvSpPr txBox="1">
            <a:spLocks noChangeArrowheads="1"/>
          </p:cNvSpPr>
          <p:nvPr/>
        </p:nvSpPr>
        <p:spPr>
          <a:xfrm>
            <a:off x="571954" y="1260350"/>
            <a:ext cx="8025636" cy="5121721"/>
          </a:xfrm>
          <a:prstGeom prst="rect">
            <a:avLst/>
          </a:prstGeom>
        </p:spPr>
        <p:txBody>
          <a:bodyPr/>
          <a:lstStyle>
            <a:lvl1pPr marL="342900" indent="-342900" algn="l" rtl="0" eaLnBrk="1" fontAlgn="base" hangingPunct="1">
              <a:spcBef>
                <a:spcPct val="0"/>
              </a:spcBef>
              <a:spcAft>
                <a:spcPct val="0"/>
              </a:spcAft>
              <a:buClr>
                <a:srgbClr val="00659D"/>
              </a:buClr>
              <a:buFont typeface="Arial" charset="0"/>
              <a:buChar char="•"/>
              <a:defRPr kern="1200">
                <a:solidFill>
                  <a:schemeClr val="tx1"/>
                </a:solidFill>
                <a:latin typeface="Trebuchet MS" pitchFamily="34" charset="0"/>
                <a:ea typeface="+mn-ea"/>
                <a:cs typeface="+mn-cs"/>
              </a:defRPr>
            </a:lvl1pPr>
            <a:lvl2pPr marL="742950" indent="-285750" algn="l" rtl="0" eaLnBrk="1" fontAlgn="base" hangingPunct="1">
              <a:spcBef>
                <a:spcPct val="0"/>
              </a:spcBef>
              <a:spcAft>
                <a:spcPct val="0"/>
              </a:spcAft>
              <a:buClr>
                <a:srgbClr val="00659D"/>
              </a:buClr>
              <a:buFont typeface="Arial" charset="0"/>
              <a:buChar char="–"/>
              <a:defRPr sz="1600" kern="1200">
                <a:solidFill>
                  <a:schemeClr val="tx1"/>
                </a:solidFill>
                <a:latin typeface="Trebuchet MS" pitchFamily="34" charset="0"/>
                <a:ea typeface="+mn-ea"/>
                <a:cs typeface="+mn-cs"/>
              </a:defRPr>
            </a:lvl2pPr>
            <a:lvl3pPr marL="11430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3pPr>
            <a:lvl4pPr marL="16002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4pPr>
            <a:lvl5pPr marL="2057400" indent="-228600" algn="l" rtl="0" eaLnBrk="1" fontAlgn="base" hangingPunct="1">
              <a:spcBef>
                <a:spcPct val="0"/>
              </a:spcBef>
              <a:spcAft>
                <a:spcPct val="0"/>
              </a:spcAft>
              <a:buClr>
                <a:srgbClr val="00659D"/>
              </a:buClr>
              <a:buFont typeface="Arial"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1800"/>
              </a:spcBef>
              <a:buClr>
                <a:schemeClr val="tx1"/>
              </a:buClr>
              <a:buNone/>
            </a:pPr>
            <a:r>
              <a:rPr lang="en-US" b="1" dirty="0" smtClean="0"/>
              <a:t>It’s all about the ratepayer: </a:t>
            </a:r>
          </a:p>
          <a:p>
            <a:pPr>
              <a:lnSpc>
                <a:spcPct val="90000"/>
              </a:lnSpc>
              <a:spcBef>
                <a:spcPts val="1800"/>
              </a:spcBef>
              <a:buClr>
                <a:schemeClr val="tx1"/>
              </a:buClr>
              <a:buFont typeface="Trebuchet MS" pitchFamily="34" charset="0"/>
              <a:buChar char="•"/>
            </a:pPr>
            <a:r>
              <a:rPr lang="en-US" dirty="0" smtClean="0"/>
              <a:t>Under the traditional cost-of-service utility model, ratepayers are exposed to the financial risks associated with both the construction and operation of new, capital-intensive power plants; </a:t>
            </a:r>
          </a:p>
          <a:p>
            <a:pPr>
              <a:lnSpc>
                <a:spcPct val="90000"/>
              </a:lnSpc>
              <a:spcBef>
                <a:spcPts val="1800"/>
              </a:spcBef>
              <a:buClr>
                <a:schemeClr val="tx1"/>
              </a:buClr>
              <a:buFont typeface="Trebuchet MS" pitchFamily="34" charset="0"/>
              <a:buChar char="•"/>
            </a:pPr>
            <a:r>
              <a:rPr lang="en-US" dirty="0"/>
              <a:t>The single most important benefit of relying on competitive procurement is the opportunity to shift the allocation of these significant financial risks away from </a:t>
            </a:r>
            <a:r>
              <a:rPr lang="en-US" dirty="0" smtClean="0"/>
              <a:t>ratepayers</a:t>
            </a:r>
            <a:r>
              <a:rPr lang="en-US" dirty="0"/>
              <a:t>;</a:t>
            </a:r>
          </a:p>
          <a:p>
            <a:pPr lvl="1">
              <a:lnSpc>
                <a:spcPct val="90000"/>
              </a:lnSpc>
              <a:spcBef>
                <a:spcPts val="1800"/>
              </a:spcBef>
              <a:buClr>
                <a:schemeClr val="tx1"/>
              </a:buClr>
              <a:buFont typeface="Trebuchet MS" pitchFamily="34" charset="0"/>
              <a:buChar char="•"/>
            </a:pPr>
            <a:r>
              <a:rPr lang="en-US" dirty="0"/>
              <a:t>Competitive procurement ensures that resource additions are built and operated at the lowest possible cost.</a:t>
            </a:r>
          </a:p>
          <a:p>
            <a:pPr>
              <a:lnSpc>
                <a:spcPct val="90000"/>
              </a:lnSpc>
              <a:spcBef>
                <a:spcPts val="1800"/>
              </a:spcBef>
              <a:buClr>
                <a:schemeClr val="tx1"/>
              </a:buClr>
              <a:buFont typeface="Trebuchet MS" pitchFamily="34" charset="0"/>
              <a:buChar char="•"/>
            </a:pPr>
            <a:r>
              <a:rPr lang="en-US" dirty="0" smtClean="0"/>
              <a:t>Utilities have an inherent incentive to maximize ratebase rather than minimize costs;</a:t>
            </a:r>
          </a:p>
          <a:p>
            <a:pPr>
              <a:lnSpc>
                <a:spcPct val="90000"/>
              </a:lnSpc>
              <a:spcBef>
                <a:spcPts val="1800"/>
              </a:spcBef>
              <a:buClr>
                <a:schemeClr val="tx1"/>
              </a:buClr>
              <a:buFont typeface="Trebuchet MS" pitchFamily="34" charset="0"/>
              <a:buChar char="•"/>
            </a:pPr>
            <a:r>
              <a:rPr lang="en-US" dirty="0" smtClean="0"/>
              <a:t>Power Purchase Agreements with IPPs are binding contracts, subject to state regulatory review and approval; </a:t>
            </a:r>
          </a:p>
          <a:p>
            <a:pPr>
              <a:lnSpc>
                <a:spcPct val="90000"/>
              </a:lnSpc>
              <a:spcBef>
                <a:spcPts val="1800"/>
              </a:spcBef>
              <a:buClr>
                <a:schemeClr val="tx1"/>
              </a:buClr>
              <a:buFont typeface="Trebuchet MS" pitchFamily="34" charset="0"/>
              <a:buChar char="•"/>
            </a:pPr>
            <a:r>
              <a:rPr lang="en-US" dirty="0" smtClean="0"/>
              <a:t>RFP’s for competitive generating capacity ensure that utility proposals are fairly evaluated against the best alternatives the market has to offer. </a:t>
            </a:r>
          </a:p>
          <a:p>
            <a:pPr marL="0" indent="0">
              <a:lnSpc>
                <a:spcPct val="90000"/>
              </a:lnSpc>
              <a:spcBef>
                <a:spcPts val="1800"/>
              </a:spcBef>
              <a:buClr>
                <a:schemeClr val="tx1"/>
              </a:buClr>
              <a:buNone/>
            </a:pPr>
            <a:endParaRPr lang="en-US" sz="1400" dirty="0" smtClean="0"/>
          </a:p>
          <a:p>
            <a:pPr lvl="1">
              <a:lnSpc>
                <a:spcPct val="90000"/>
              </a:lnSpc>
              <a:spcBef>
                <a:spcPts val="1800"/>
              </a:spcBef>
              <a:buClr>
                <a:schemeClr val="tx1"/>
              </a:buClr>
              <a:buFont typeface="Trebuchet MS" pitchFamily="34" charset="0"/>
              <a:buChar char="•"/>
            </a:pPr>
            <a:endParaRPr lang="en-US" sz="1200" dirty="0"/>
          </a:p>
          <a:p>
            <a:pPr marL="0" indent="0">
              <a:lnSpc>
                <a:spcPct val="90000"/>
              </a:lnSpc>
              <a:spcBef>
                <a:spcPts val="1800"/>
              </a:spcBef>
              <a:buClr>
                <a:schemeClr val="tx1"/>
              </a:buClr>
              <a:buNone/>
            </a:pPr>
            <a:endParaRPr lang="en-US" sz="1400" dirty="0" smtClean="0"/>
          </a:p>
          <a:p>
            <a:pPr>
              <a:lnSpc>
                <a:spcPct val="90000"/>
              </a:lnSpc>
              <a:buClr>
                <a:schemeClr val="tx1"/>
              </a:buClr>
              <a:buFont typeface="Trebuchet MS" pitchFamily="34" charset="0"/>
              <a:buChar char="•"/>
            </a:pPr>
            <a:endParaRPr lang="en-US" sz="1400" dirty="0"/>
          </a:p>
        </p:txBody>
      </p:sp>
    </p:spTree>
    <p:extLst>
      <p:ext uri="{BB962C8B-B14F-4D97-AF65-F5344CB8AC3E}">
        <p14:creationId xmlns:p14="http://schemas.microsoft.com/office/powerpoint/2010/main" val="729943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2" y="0"/>
            <a:ext cx="7565243" cy="892175"/>
          </a:xfrm>
        </p:spPr>
        <p:txBody>
          <a:bodyPr/>
          <a:lstStyle/>
          <a:p>
            <a:r>
              <a:rPr lang="en-US" dirty="0"/>
              <a:t>Key Design </a:t>
            </a:r>
            <a:r>
              <a:rPr lang="en-US" dirty="0" smtClean="0"/>
              <a:t>Elements </a:t>
            </a:r>
            <a:r>
              <a:rPr lang="en-US" dirty="0"/>
              <a:t>for Successful Competitive </a:t>
            </a:r>
            <a:r>
              <a:rPr lang="en-US" dirty="0" smtClean="0"/>
              <a:t>Procurement  “Establishing a Level Playing Field”</a:t>
            </a:r>
            <a:endParaRPr lang="en-US" dirty="0"/>
          </a:p>
        </p:txBody>
      </p:sp>
      <p:sp>
        <p:nvSpPr>
          <p:cNvPr id="3" name="Content Placeholder 2"/>
          <p:cNvSpPr>
            <a:spLocks noGrp="1"/>
          </p:cNvSpPr>
          <p:nvPr>
            <p:ph idx="1"/>
          </p:nvPr>
        </p:nvSpPr>
        <p:spPr>
          <a:xfrm>
            <a:off x="471319" y="1207565"/>
            <a:ext cx="7557757" cy="4597588"/>
          </a:xfrm>
        </p:spPr>
        <p:txBody>
          <a:bodyPr/>
          <a:lstStyle/>
          <a:p>
            <a:pPr marL="0" indent="0">
              <a:buNone/>
            </a:pPr>
            <a:r>
              <a:rPr lang="en-US" sz="1800" dirty="0" smtClean="0"/>
              <a:t>According to the National Association of Regulatory Utility Commissioners, In order to ensure fairness, objectivity and a least-cost/best-fit outcome, the competitive procurement process must incorporate the use of standardized criteria:</a:t>
            </a:r>
          </a:p>
          <a:p>
            <a:pPr marL="0" indent="0">
              <a:buNone/>
            </a:pPr>
            <a:endParaRPr lang="en-US" sz="1800" dirty="0"/>
          </a:p>
          <a:p>
            <a:r>
              <a:rPr lang="en-US" sz="1800" dirty="0"/>
              <a:t>Involvement </a:t>
            </a:r>
            <a:r>
              <a:rPr lang="en-US" sz="1800" dirty="0" smtClean="0"/>
              <a:t>of </a:t>
            </a:r>
            <a:r>
              <a:rPr lang="en-US" sz="1800" dirty="0"/>
              <a:t>a third-party independent </a:t>
            </a:r>
            <a:r>
              <a:rPr lang="en-US" sz="1800" dirty="0" smtClean="0"/>
              <a:t>monitor or </a:t>
            </a:r>
            <a:r>
              <a:rPr lang="en-US" sz="1800" dirty="0"/>
              <a:t>independent evaluator; </a:t>
            </a:r>
          </a:p>
          <a:p>
            <a:r>
              <a:rPr lang="en-US" sz="1800" dirty="0"/>
              <a:t>Measures to </a:t>
            </a:r>
            <a:r>
              <a:rPr lang="en-US" sz="1800" dirty="0" smtClean="0"/>
              <a:t>ensure the </a:t>
            </a:r>
            <a:r>
              <a:rPr lang="en-US" sz="1800" dirty="0"/>
              <a:t>transparency of the procurement process to market participants and the public; </a:t>
            </a:r>
          </a:p>
          <a:p>
            <a:r>
              <a:rPr lang="en-US" sz="1800" dirty="0"/>
              <a:t>Providing potential bidders with detailed </a:t>
            </a:r>
            <a:r>
              <a:rPr lang="en-US" sz="1800" dirty="0" smtClean="0"/>
              <a:t>information and requirements:</a:t>
            </a:r>
          </a:p>
          <a:p>
            <a:pPr lvl="1"/>
            <a:r>
              <a:rPr lang="en-US" sz="1800" dirty="0" smtClean="0"/>
              <a:t>criteria such as size, new or existing plant, generation type, timing; and any desirable locational, operational, environmental or other non-price characteristics</a:t>
            </a:r>
            <a:r>
              <a:rPr lang="en-US" sz="1800" dirty="0"/>
              <a:t>.</a:t>
            </a:r>
            <a:endParaRPr lang="en-US" sz="2400" dirty="0" smtClean="0"/>
          </a:p>
          <a:p>
            <a:pPr>
              <a:buClr>
                <a:schemeClr val="tx1"/>
              </a:buClr>
              <a:buFont typeface="Arial" pitchFamily="34" charset="0"/>
              <a:buChar char="•"/>
            </a:pPr>
            <a:endParaRPr lang="en-US" sz="2400" dirty="0"/>
          </a:p>
        </p:txBody>
      </p:sp>
      <p:sp>
        <p:nvSpPr>
          <p:cNvPr id="5" name="Slide Number Placeholder 4"/>
          <p:cNvSpPr>
            <a:spLocks noGrp="1"/>
          </p:cNvSpPr>
          <p:nvPr>
            <p:ph type="sldNum" sz="quarter" idx="12"/>
          </p:nvPr>
        </p:nvSpPr>
        <p:spPr/>
        <p:txBody>
          <a:bodyPr/>
          <a:lstStyle/>
          <a:p>
            <a:pPr>
              <a:defRPr/>
            </a:pPr>
            <a:fld id="{8D1B0F5C-B691-448D-A899-06634411D01F}" type="slidenum">
              <a:rPr lang="en-US" smtClean="0"/>
              <a:pPr>
                <a:defRPr/>
              </a:pPr>
              <a:t>7</a:t>
            </a:fld>
            <a:endParaRPr lang="en-US" dirty="0"/>
          </a:p>
        </p:txBody>
      </p:sp>
    </p:spTree>
    <p:extLst>
      <p:ext uri="{BB962C8B-B14F-4D97-AF65-F5344CB8AC3E}">
        <p14:creationId xmlns:p14="http://schemas.microsoft.com/office/powerpoint/2010/main" val="137531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2" y="0"/>
            <a:ext cx="7565243" cy="892175"/>
          </a:xfrm>
        </p:spPr>
        <p:txBody>
          <a:bodyPr/>
          <a:lstStyle/>
          <a:p>
            <a:r>
              <a:rPr lang="en-US" dirty="0" smtClean="0"/>
              <a:t>Conclusion</a:t>
            </a:r>
            <a:endParaRPr lang="en-US" dirty="0"/>
          </a:p>
        </p:txBody>
      </p:sp>
      <p:sp>
        <p:nvSpPr>
          <p:cNvPr id="3" name="Content Placeholder 2"/>
          <p:cNvSpPr>
            <a:spLocks noGrp="1"/>
          </p:cNvSpPr>
          <p:nvPr>
            <p:ph idx="1"/>
          </p:nvPr>
        </p:nvSpPr>
        <p:spPr>
          <a:xfrm>
            <a:off x="977646" y="1784113"/>
            <a:ext cx="6480674" cy="4021040"/>
          </a:xfrm>
        </p:spPr>
        <p:txBody>
          <a:bodyPr/>
          <a:lstStyle/>
          <a:p>
            <a:pPr marL="574675" lvl="1" indent="0">
              <a:buClr>
                <a:schemeClr val="tx1"/>
              </a:buClr>
              <a:buNone/>
            </a:pPr>
            <a:endParaRPr lang="en-US" sz="1400" dirty="0" smtClean="0"/>
          </a:p>
          <a:p>
            <a:r>
              <a:rPr lang="en-US" sz="1800" dirty="0" smtClean="0"/>
              <a:t>The process of Competitive procurement is well suited to getting the least supply solution for the ratepayer with the least amount of risk; </a:t>
            </a:r>
          </a:p>
          <a:p>
            <a:r>
              <a:rPr lang="en-US" sz="1800" dirty="0" smtClean="0"/>
              <a:t>By </a:t>
            </a:r>
            <a:r>
              <a:rPr lang="en-US" sz="1800" dirty="0"/>
              <a:t>its very nature competitive procurement shops </a:t>
            </a:r>
            <a:r>
              <a:rPr lang="en-US" sz="1800" dirty="0" smtClean="0"/>
              <a:t>the market for the best deal.</a:t>
            </a:r>
            <a:r>
              <a:rPr lang="en-US" sz="1000" dirty="0" smtClean="0"/>
              <a:t> </a:t>
            </a:r>
            <a:endParaRPr lang="en-US" sz="1000" dirty="0"/>
          </a:p>
          <a:p>
            <a:pPr marL="0" indent="0">
              <a:buNone/>
            </a:pPr>
            <a:endParaRPr lang="en-US" sz="1000" dirty="0"/>
          </a:p>
          <a:p>
            <a:pPr marL="0" indent="0">
              <a:buNone/>
            </a:pPr>
            <a:endParaRPr lang="en-US" dirty="0"/>
          </a:p>
          <a:p>
            <a:pPr marL="574675" lvl="1" indent="0">
              <a:buClr>
                <a:schemeClr val="tx1"/>
              </a:buClr>
              <a:buNone/>
            </a:pPr>
            <a:endParaRPr lang="en-US" sz="1400" dirty="0"/>
          </a:p>
          <a:p>
            <a:pPr marL="574675" lvl="1" indent="0">
              <a:buClr>
                <a:schemeClr val="tx1"/>
              </a:buClr>
              <a:buNone/>
            </a:pPr>
            <a:endParaRPr lang="en-US" sz="1400" dirty="0" smtClean="0"/>
          </a:p>
          <a:p>
            <a:pPr>
              <a:buClr>
                <a:schemeClr val="tx1"/>
              </a:buClr>
              <a:buFont typeface="Arial" pitchFamily="34" charset="0"/>
              <a:buChar char="•"/>
            </a:pPr>
            <a:endParaRPr lang="en-US" sz="1400" dirty="0"/>
          </a:p>
        </p:txBody>
      </p:sp>
      <p:sp>
        <p:nvSpPr>
          <p:cNvPr id="5" name="Slide Number Placeholder 4"/>
          <p:cNvSpPr>
            <a:spLocks noGrp="1"/>
          </p:cNvSpPr>
          <p:nvPr>
            <p:ph type="sldNum" sz="quarter" idx="12"/>
          </p:nvPr>
        </p:nvSpPr>
        <p:spPr/>
        <p:txBody>
          <a:bodyPr/>
          <a:lstStyle/>
          <a:p>
            <a:pPr>
              <a:defRPr/>
            </a:pPr>
            <a:fld id="{8D1B0F5C-B691-448D-A899-06634411D01F}" type="slidenum">
              <a:rPr lang="en-US" smtClean="0"/>
              <a:pPr>
                <a:defRPr/>
              </a:pPr>
              <a:t>8</a:t>
            </a:fld>
            <a:endParaRPr lang="en-US" dirty="0"/>
          </a:p>
        </p:txBody>
      </p:sp>
    </p:spTree>
    <p:extLst>
      <p:ext uri="{BB962C8B-B14F-4D97-AF65-F5344CB8AC3E}">
        <p14:creationId xmlns:p14="http://schemas.microsoft.com/office/powerpoint/2010/main" val="428792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730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alpine Template">
      <a:dk1>
        <a:sysClr val="windowText" lastClr="000000"/>
      </a:dk1>
      <a:lt1>
        <a:sysClr val="window" lastClr="FFFFFF"/>
      </a:lt1>
      <a:dk2>
        <a:srgbClr val="00659D"/>
      </a:dk2>
      <a:lt2>
        <a:srgbClr val="EEECE1"/>
      </a:lt2>
      <a:accent1>
        <a:srgbClr val="00659D"/>
      </a:accent1>
      <a:accent2>
        <a:srgbClr val="7DA34E"/>
      </a:accent2>
      <a:accent3>
        <a:srgbClr val="C00000"/>
      </a:accent3>
      <a:accent4>
        <a:srgbClr val="E57B11"/>
      </a:accent4>
      <a:accent5>
        <a:srgbClr val="8064A2"/>
      </a:accent5>
      <a:accent6>
        <a:srgbClr val="FFCC00"/>
      </a:accent6>
      <a:hlink>
        <a:srgbClr val="00659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lpine Presentation Template - 2012">
  <a:themeElements>
    <a:clrScheme name="Calpine Template">
      <a:dk1>
        <a:sysClr val="windowText" lastClr="000000"/>
      </a:dk1>
      <a:lt1>
        <a:sysClr val="window" lastClr="FFFFFF"/>
      </a:lt1>
      <a:dk2>
        <a:srgbClr val="00659D"/>
      </a:dk2>
      <a:lt2>
        <a:srgbClr val="EEECE1"/>
      </a:lt2>
      <a:accent1>
        <a:srgbClr val="00659D"/>
      </a:accent1>
      <a:accent2>
        <a:srgbClr val="7DA34E"/>
      </a:accent2>
      <a:accent3>
        <a:srgbClr val="E57B11"/>
      </a:accent3>
      <a:accent4>
        <a:srgbClr val="B42626"/>
      </a:accent4>
      <a:accent5>
        <a:srgbClr val="FFCC00"/>
      </a:accent5>
      <a:accent6>
        <a:srgbClr val="00B0F0"/>
      </a:accent6>
      <a:hlink>
        <a:srgbClr val="00659D"/>
      </a:hlink>
      <a:folHlink>
        <a:srgbClr val="8064A2"/>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Calpine Corporation Jan 08">
  <a:themeElements>
    <a:clrScheme name="Calpine Corporation Jan 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pine Corporation Jan 08">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lpine Corporation Jan 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lpine Corporation Jan 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alpine Corporation Jan 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alpine Corporation Jan 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alpine Corporation Jan 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alpine Corporation Jan 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alpine Corporation Jan 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Calpine Template">
      <a:dk1>
        <a:sysClr val="windowText" lastClr="000000"/>
      </a:dk1>
      <a:lt1>
        <a:sysClr val="window" lastClr="FFFFFF"/>
      </a:lt1>
      <a:dk2>
        <a:srgbClr val="00659D"/>
      </a:dk2>
      <a:lt2>
        <a:srgbClr val="EEECE1"/>
      </a:lt2>
      <a:accent1>
        <a:srgbClr val="00659D"/>
      </a:accent1>
      <a:accent2>
        <a:srgbClr val="7DA34E"/>
      </a:accent2>
      <a:accent3>
        <a:srgbClr val="E57B11"/>
      </a:accent3>
      <a:accent4>
        <a:srgbClr val="B42626"/>
      </a:accent4>
      <a:accent5>
        <a:srgbClr val="FFCC00"/>
      </a:accent5>
      <a:accent6>
        <a:srgbClr val="00B0F0"/>
      </a:accent6>
      <a:hlink>
        <a:srgbClr val="00659D"/>
      </a:hlink>
      <a:folHlink>
        <a:srgbClr val="8064A2"/>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8167</TotalTime>
  <Words>549</Words>
  <Application>Microsoft Office PowerPoint</Application>
  <PresentationFormat>On-screen Show (4:3)</PresentationFormat>
  <Paragraphs>76</Paragraphs>
  <Slides>9</Slides>
  <Notes>9</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Office Theme</vt:lpstr>
      <vt:lpstr>Custom Design</vt:lpstr>
      <vt:lpstr>1_Calpine Presentation Template - 2012</vt:lpstr>
      <vt:lpstr>17_Calpine Corporation Jan 08</vt:lpstr>
      <vt:lpstr>1_Office Theme</vt:lpstr>
      <vt:lpstr>PowerPoint Presentation</vt:lpstr>
      <vt:lpstr>Calpine Overview</vt:lpstr>
      <vt:lpstr>PowerPoint Presentation</vt:lpstr>
      <vt:lpstr>Combined Cycle Power Generation - Overview </vt:lpstr>
      <vt:lpstr>Introduction to Competitive Procurement  </vt:lpstr>
      <vt:lpstr>Key Benefits of Competitive Procurement</vt:lpstr>
      <vt:lpstr>Key Design Elements for Successful Competitive Procurement  “Establishing a Level Playing Field”</vt:lpstr>
      <vt:lpstr>Conclusion</vt:lpstr>
      <vt:lpstr>PowerPoint Presentation</vt:lpstr>
    </vt:vector>
  </TitlesOfParts>
  <Company>Calpine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Mark St. John</cp:lastModifiedBy>
  <cp:revision>62</cp:revision>
  <cp:lastPrinted>2013-09-16T20:30:51Z</cp:lastPrinted>
  <dcterms:created xsi:type="dcterms:W3CDTF">2013-05-29T14:26:36Z</dcterms:created>
  <dcterms:modified xsi:type="dcterms:W3CDTF">2013-09-19T16:15:19Z</dcterms:modified>
</cp:coreProperties>
</file>