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0" r:id="rId6"/>
    <p:sldMasterId id="2147483662" r:id="rId7"/>
    <p:sldMasterId id="2147483665" r:id="rId8"/>
    <p:sldMasterId id="2147483664" r:id="rId9"/>
    <p:sldMasterId id="2147483667" r:id="rId10"/>
    <p:sldMasterId id="2147483668" r:id="rId11"/>
    <p:sldMasterId id="2147483669" r:id="rId12"/>
    <p:sldMasterId id="2147483670" r:id="rId13"/>
    <p:sldMasterId id="2147483671" r:id="rId14"/>
    <p:sldMasterId id="2147483672" r:id="rId15"/>
    <p:sldMasterId id="2147483673" r:id="rId16"/>
    <p:sldMasterId id="2147483674" r:id="rId17"/>
  </p:sldMasterIdLst>
  <p:notesMasterIdLst>
    <p:notesMasterId r:id="rId23"/>
  </p:notesMasterIdLst>
  <p:sldIdLst>
    <p:sldId id="296" r:id="rId18"/>
    <p:sldId id="297" r:id="rId19"/>
    <p:sldId id="298" r:id="rId20"/>
    <p:sldId id="295" r:id="rId21"/>
    <p:sldId id="299" r:id="rId2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A7"/>
    <a:srgbClr val="DCDCDC"/>
    <a:srgbClr val="BABABA"/>
    <a:srgbClr val="5A9A98"/>
    <a:srgbClr val="00674E"/>
    <a:srgbClr val="B36E22"/>
    <a:srgbClr val="948671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0" autoAdjust="0"/>
    <p:restoredTop sz="94600"/>
  </p:normalViewPr>
  <p:slideViewPr>
    <p:cSldViewPr snapToGrid="0" snapToObjects="1">
      <p:cViewPr>
        <p:scale>
          <a:sx n="81" d="100"/>
          <a:sy n="81" d="100"/>
        </p:scale>
        <p:origin x="-974" y="86"/>
      </p:cViewPr>
      <p:guideLst>
        <p:guide orient="horz" pos="2777"/>
        <p:guide orient="horz" pos="2267"/>
        <p:guide orient="horz" pos="1958"/>
        <p:guide orient="horz" pos="1023"/>
        <p:guide orient="horz" pos="752"/>
        <p:guide orient="horz" pos="3694"/>
        <p:guide orient="horz" pos="4127"/>
        <p:guide orient="horz" pos="4220"/>
        <p:guide pos="5357"/>
        <p:guide pos="3771"/>
        <p:guide pos="3585"/>
        <p:guide pos="2930"/>
        <p:guide pos="2829"/>
        <p:guide pos="2091"/>
        <p:guide pos="404"/>
        <p:guide pos="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889031104093"/>
          <c:y val="0.14377189099685531"/>
          <c:w val="0.74944346148641572"/>
          <c:h val="0.82617703036721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Illinois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Jan 2010</c:v>
                </c:pt>
                <c:pt idx="1">
                  <c:v>Jan 2011</c:v>
                </c:pt>
                <c:pt idx="2">
                  <c:v>Jan 2012</c:v>
                </c:pt>
                <c:pt idx="3">
                  <c:v>Jan 2013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-0.15</c:v>
                </c:pt>
                <c:pt idx="2">
                  <c:v>-0.35</c:v>
                </c:pt>
                <c:pt idx="3">
                  <c:v>-0.39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Ohio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Jan 2010</c:v>
                </c:pt>
                <c:pt idx="1">
                  <c:v>Jan 2011</c:v>
                </c:pt>
                <c:pt idx="2">
                  <c:v>Jan 2012</c:v>
                </c:pt>
                <c:pt idx="3">
                  <c:v>Jan 2013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-0.05</c:v>
                </c:pt>
                <c:pt idx="2">
                  <c:v>-0.08</c:v>
                </c:pt>
                <c:pt idx="3">
                  <c:v>-0.13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074560"/>
        <c:axId val="117076352"/>
      </c:barChart>
      <c:dateAx>
        <c:axId val="117074560"/>
        <c:scaling>
          <c:orientation val="minMax"/>
        </c:scaling>
        <c:delete val="0"/>
        <c:axPos val="b"/>
        <c:majorTickMark val="none"/>
        <c:minorTickMark val="none"/>
        <c:tickLblPos val="none"/>
        <c:crossAx val="117076352"/>
        <c:crosses val="autoZero"/>
        <c:auto val="0"/>
        <c:lblOffset val="100"/>
        <c:baseTimeUnit val="days"/>
      </c:dateAx>
      <c:valAx>
        <c:axId val="1170763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707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866900813034599"/>
          <c:y val="0.58429109343041075"/>
          <c:w val="0.11971580925481833"/>
          <c:h val="0.140857086839674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0.10142</cdr:x>
      <cdr:y>0.37853</cdr:y>
    </cdr:from>
    <cdr:to>
      <cdr:x>0.84878</cdr:x>
      <cdr:y>0.37853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97485" y="1768474"/>
          <a:ext cx="587636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0.10655</cdr:x>
      <cdr:y>0.37853</cdr:y>
    </cdr:from>
    <cdr:to>
      <cdr:x>0.86816</cdr:x>
      <cdr:y>0.37853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837826" y="1768474"/>
          <a:ext cx="5988423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0.86816</cdr:x>
      <cdr:y>0.32672</cdr:y>
    </cdr:from>
    <cdr:to>
      <cdr:x>1</cdr:x>
      <cdr:y>0.4217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26249" y="1526427"/>
          <a:ext cx="1036639" cy="443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Indiana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0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EEF061-2C19-4093-8E04-1F8D4C498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0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BHJ133_TAL_PPT_Images_and_colours_V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1350" y="1619250"/>
            <a:ext cx="7816850" cy="6445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1350" y="2263775"/>
            <a:ext cx="7816850" cy="523875"/>
          </a:xfrm>
        </p:spPr>
        <p:txBody>
          <a:bodyPr/>
          <a:lstStyle>
            <a:lvl1pPr>
              <a:defRPr sz="3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87375"/>
            <a:ext cx="2687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41350" y="2832100"/>
            <a:ext cx="781685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1621EC-9A0E-41A7-8E4F-E739C38EEC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7E66FC9-B02D-42E6-B57C-CC8B2E585C4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394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00443-D346-4B70-B5F7-600199A7CA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45756C-A3DF-4710-BB4B-E9CE37334B16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51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74BE8A-F9E9-46EF-A498-42EFB1C195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A5CB57-8E70-4A3C-8CFC-525B2256311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66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0C3628-511C-4E00-B4AA-1584491879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B9E6A75-BA80-436D-9AF1-ED434DCDF44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748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6894513"/>
            <a:ext cx="3854450" cy="3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94513"/>
            <a:ext cx="3856038" cy="3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2F307-19B5-4673-A62C-4332861ACD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60C16E-178A-4DED-A946-F5272FF08C4E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2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F9FB0-4868-4BA6-9BE8-04E8CF108D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055EBE2-DF2B-4E7B-B563-EBDC10B41491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85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AFB225-81E6-4E90-A461-C48CC684A1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2B85DF-BE16-4410-B78A-8DA3B82D90B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50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64A61-4219-4252-9F8A-520304321A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C2E451F-8437-47AA-A827-C69E644883AE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434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FB4BC5-2F48-4CCF-97DC-D0C5E8BF7F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95DBBC-6B5A-4F7B-9845-34655D6EF3E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71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D04861-E86E-4022-926F-68EA174E52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C998EED-A632-4089-AD39-DDDE05CEEC7C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63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2341AC-795F-436F-8ABD-8E68D20E73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3444511-A208-4CDD-9951-FCF26FA3623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247650"/>
            <a:ext cx="196532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247650"/>
            <a:ext cx="5745163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40A5AB-1408-4EB0-918B-3A8599DE87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8A87A22-945B-4790-8CEA-E2F1878CC85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864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1624013"/>
            <a:ext cx="1965325" cy="5307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1624013"/>
            <a:ext cx="5745163" cy="5307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943C4-18B0-4F28-B537-B6726333A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6040731-2A2C-4D7E-9BC7-4B3F7775373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271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979567-B233-4101-907F-6A0B332E08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CA08F5A-CC43-400B-B6FB-AD39FE470566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19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16E459-208C-4AFE-B4A3-9955DCD984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D55A43-47A6-4EB7-859E-FD16D460646C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71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FD2A5E-4F28-4F47-9200-C752A1845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2669ED-3A84-4ED9-909C-AC866701ABD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61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6858000"/>
            <a:ext cx="3854450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0700" y="6858000"/>
            <a:ext cx="3856038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B3BF1A-C34B-4060-9A8B-35679016E4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1FCE27-C05D-4A40-BF41-2DABDA4F6C4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034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E20433-EA7B-4486-BB32-4699D70D6D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A0C1B95-74B8-47D7-AFBB-663F097C4F91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158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5E569A-F5E7-47B4-BF63-81A41BAC4C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A12ADB-C73C-4EF3-B342-675C5B531C4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5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C0EE8-BE75-4FBF-8E75-A4297F2EAE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4777A7C-13DD-4F35-93EC-069553511BE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474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B166F0-9C09-4A88-B549-A4272A8EBF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A666799-2AF8-44CE-9FEE-F5035FE07E2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22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E4A72-8774-459D-94CE-D0C8EB6A3F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370AC8-AE19-4520-9178-A2261CAC39B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6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11" descr="BHJ133_TAL_PPT_Images_and_colours_V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1350" y="1619250"/>
            <a:ext cx="7816850" cy="6445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1350" y="2263775"/>
            <a:ext cx="7816850" cy="523875"/>
          </a:xfrm>
        </p:spPr>
        <p:txBody>
          <a:bodyPr/>
          <a:lstStyle>
            <a:lvl1pPr>
              <a:defRPr sz="3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87375"/>
            <a:ext cx="2687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641350" y="2832100"/>
            <a:ext cx="781685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9DB4B3-6DD1-4487-82AC-96C68D8CA6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E9C9675-81CD-4692-B53B-14AEE4EEF26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7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1624013"/>
            <a:ext cx="2044700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24013"/>
            <a:ext cx="5983288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7FE9F-EFD5-4508-A8CC-1B734013B2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41D03A-C517-4F5C-8091-EDC3B23BA88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286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41748B-48E8-4FFD-BE06-BF2B84244C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D4B451B-5D55-428C-B74C-6D275183350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564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173FD2-153C-4B3F-A7E0-256B5A1668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CC8F97B-E33C-4A8B-9B7F-0DEDCACD072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57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22C857-3A48-415A-B753-032CE3D887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9B49E70-3727-4538-9363-9697FD5CD81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7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63" y="6858000"/>
            <a:ext cx="3854450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4813" y="6858000"/>
            <a:ext cx="3856037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6D4287-59D8-4B0B-8E6A-A78AA99391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762CDF4-EAB9-45FA-AF44-BCFE15B269C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060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E6D184-D2A9-460D-9619-5430A7AA12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ED8184F-2D90-4C48-9B17-CEE1EBA6274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08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53B40D-C43A-406B-A18E-3C191C508B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D2966A5-6350-4E39-84BA-7B7C26F4965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219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F9AD6F-2297-47DC-A423-238546851F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A286F2E-E0B2-440B-B2A0-B64878FCE422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37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6F5085-A701-4FC1-ABF9-CEBBA7A7CE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D6B574-3510-43C0-BE38-1BDA8A1AE85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7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7079F-85D5-4862-978C-F21E195E96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B0B9CA-A738-413B-A58C-D05E3CF92672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27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4F0BDB-11FC-4F0A-AB90-A76175AEA7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17577AA-007C-408F-9598-69461C2B64B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65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BEF422-46C1-4EF7-8F5B-89BD103169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BE2E-E6FE-40FB-9513-60B764B369C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9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0963" y="1624013"/>
            <a:ext cx="2073275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63" y="1624013"/>
            <a:ext cx="6070600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B67E21-C215-4B86-BA1A-821FA5CF57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4464F3-CBDC-455C-8E22-7F9E9AD5D1D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189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33B2E9-968F-4212-AA5F-4A949EB475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56B76D-69CA-4890-93D0-6D30059C698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547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6B0C8-731E-416E-A509-27801C16FD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8231799-4E72-4F41-A685-2B64985095D5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15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0944F-F13F-490D-B0B4-AF5CA7BCC4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A50721D-7C70-40F4-939A-42DDEAFCB41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594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6858000"/>
            <a:ext cx="3854450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0700" y="6858000"/>
            <a:ext cx="3856038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984832-A912-46AB-A9E0-BA357E5F23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3F8F45F-24BE-4D39-90A3-8742DB833E8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687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813C9F-3C2B-461A-9200-C65ADBC229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3E875D8-C583-4613-947E-C21A9D02FD7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76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52C5B-1595-4E9D-BBDD-735E14B29F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7D7B53-0341-4F25-8F8F-C9D29BA9259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06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5D9749-2394-4A83-B662-5DEDC457B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56E8DC-DF43-4507-9035-A3292D3CA66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95AD43-EF80-458B-B96A-CCCA3AEDA0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58A2C45-A225-46F8-AAF7-48B9B9F1CE3F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25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56E5E-43BF-46B4-97A9-6D73414168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4B9EDD6-E89F-44D8-978A-61E2CBB2D81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36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0C72E-B86A-464F-9DC8-1953220374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920AD9-DEB3-4512-BE19-1390B83367B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668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DE2807-5B0D-4695-84BB-138CF705BD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8BC66A6-2931-4548-A17A-B6242794F566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05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1624013"/>
            <a:ext cx="2044700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624013"/>
            <a:ext cx="5983288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D3A776-41BC-4AA6-B83F-DE74413966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F32F483-6ECF-4C46-A4DF-20E99F067A2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28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40C470-B6B6-415D-B69A-53B39D2406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6228EEF-C8DA-4D82-A22B-ECC9525343A5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688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9BB11A-53D5-4C04-9F83-60132ED5CB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88A528B-4A01-4615-8BFE-DFA8E67641A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50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E419DB-02C1-4F7B-A44B-90C360E693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59D264-C7E8-4DCE-A8A2-067F1E4613F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611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6858000"/>
            <a:ext cx="3854450" cy="17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938" y="6858000"/>
            <a:ext cx="3856037" cy="17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EBE166-7E46-451F-B639-9CA5EE5D49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00CD8D-EBA7-4C01-9B4F-2A5AA5B65C0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99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2A5673-ABC8-4C8C-8484-20414217F1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8EBCCE-7760-4770-83FB-C69ADD7F45D1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505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2A4E03-3DA1-469F-A7BA-6F0A1E5DA7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BDE0E3-2C1C-48C5-A002-A9F56637D7AC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8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82688"/>
            <a:ext cx="3854450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2688"/>
            <a:ext cx="38560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CF5FA3-8C7D-4A26-96B6-42925ECEF8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7DCCDC-B565-4226-BEE6-FE51F6917512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52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991479-8B06-47F4-ADFA-3523558115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F1AEE3-8B2A-4B7D-BFA2-A6B18A0EC1D5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9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D3B74-AE22-42EE-BBB5-BBD0BDB003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0045283-81DC-44D7-B488-E04C2C4E045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17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78E629-2C2E-4525-8C34-B3DA55B444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109E08-6EAF-4FF1-BF6A-3CE6AA5F20B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888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ECDBCD-67AE-4C78-A917-229313D873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F6213ED-B45E-4042-85D0-BA260BA96CE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90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624013"/>
            <a:ext cx="2046288" cy="5251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1624013"/>
            <a:ext cx="5986462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AEC7CC-F22D-4EE5-BB8F-D579CDF991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46A239D-6E1E-41D7-966B-81129BECA352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65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FC9680-0CA0-4F93-9E0D-5E84BDA67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0C1EC99-B2A4-4ABE-AA3B-2D059CDFDAA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16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41932E-C393-4241-B882-460A5760F2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B0B128-D58E-4B95-9CA1-471423275AF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556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9C9304-8702-420C-B840-D88900FCE9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EAE1469-A032-4067-A68F-B3D71AFE2CA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40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6858000"/>
            <a:ext cx="3854450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938" y="6858000"/>
            <a:ext cx="3856037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CDE194-3E63-4A27-B998-54D14CAFA7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4AC6F3-C59D-4358-B6E8-99DEA9E922A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75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7C7066-CD17-4466-A780-8E66B1E53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EBAD235-1C74-4AA1-A758-B5E11879D36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4A5964-AF82-4E00-9339-7C7AFEF3D8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65D1C4A-18E2-4F73-A342-D51A9BC2DA8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963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9E5CFE-48B2-4B89-A435-3DAFF082B2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9EBA99-4D55-4834-9848-35BEFC76B03C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4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D7FB06-AF7E-43E6-9611-6D6CB82B1D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248B31-4217-4A36-9C3B-A185B0F12541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984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8D3EAF-8470-443B-86F9-8ED63A6F54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57AE974-5A0A-41CE-A673-4357994E61D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7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CDE30-D33C-48CB-A1BE-BB5B92DD51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D47A445-95AB-4EA3-8502-AFE454C4E4F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6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53708B-8C39-4BFB-B4CE-D4E366C22B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0941B47-01BE-4FEF-993D-41672052B19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00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624013"/>
            <a:ext cx="2046288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1624013"/>
            <a:ext cx="5986462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6376BD-DA64-445A-BCE5-DE40DE8171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590880-851D-4B6F-B181-7E8A9C004D4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265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3C98D7-E9E9-490F-9E17-775D002E79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16ACFFB-2BFF-4CD1-9C8D-4BCC6DCB50D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45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FA6A5C-907B-4088-B17C-9C4ABB654C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D912043-E7A2-479A-B1E6-58313996D00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37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6364B6-6772-45B9-A999-81D8D9945C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BA04BA3-936E-4D2E-9772-A73AACFD4C1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094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6858000"/>
            <a:ext cx="3854450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938" y="6858000"/>
            <a:ext cx="3856037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6CB8D8-45B8-4416-8D19-C8DD045F66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9A5526-DF33-40EF-8A52-35C72F4EBE3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9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9B7B0C-74D3-48E9-8914-3BFDE10AD9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FF5B7B2-C349-4AE8-9DE1-6158C7166736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943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6A801-A9BB-4D12-A6E6-19B91E9A68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DFCE16D-39EC-4E28-9848-1CBD07CBE8A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327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D29451-83BA-436C-B52B-598FCB6D02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FF14A0-35FD-4F92-83D7-FFF17EE3FC0E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97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04357B-835F-4A0A-A493-6CA18E8836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83E747-EDD5-4308-9856-05D382C6575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724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41FA3D-FAB6-4A3C-85E9-C3D1B75995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80784E-A8FC-467F-BA80-64AD08325A26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27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E8A27F-F501-4492-92F9-25B4D1A4BA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4E2C73-918A-48A2-A756-7EA910A8AB4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43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CDEE44-2930-47C6-AF37-558656A506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AD1F525-B79C-4F79-99C3-389B31362425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239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624013"/>
            <a:ext cx="2046288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1624013"/>
            <a:ext cx="5986462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6C4C0C-58A1-4785-96AB-DC26F32B8B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F9A541-13C4-4356-B0F3-D3C9F14E8DFE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81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879353-6B2D-472C-9B44-4EFD4F2AF3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076E76-66DC-4532-9F23-3B272C5991B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182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9B1D0-4706-432A-8B52-14F2DF143F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C19B198-FFA1-48FC-B6E7-74B0DC293E0F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81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C1C5D8-7B12-4673-9C9F-46FD419A3E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8075F00-3CD0-4CFB-8506-1338B2E8DB4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0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49B2A1-DAA1-4B1D-8B91-CA27A8498A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CBC5EB2-C308-4E05-B99B-3399D556F4C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5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6858000"/>
            <a:ext cx="3854450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938" y="6858000"/>
            <a:ext cx="3856037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2DE70C-6CDB-4DE6-A2D7-52D683C6E2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9AC85B-CFF8-44B1-B4B0-12A1928FADB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3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E2A822-25E2-4E86-AE89-63F0D65DD9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59DA1C-B09C-4DBD-9AEF-AA9EDEA6D70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32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78968F-903B-4B70-ABC3-B340662F3D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22E04FD-4504-4623-8DD0-648C099BB69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645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D0E0A-1524-4807-9924-99B8D2C223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13A33E-BFC2-4099-A9D7-F3CBFF77B42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3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8F7F60-2730-46D3-9CE8-915518958F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E4B781E-0EE7-4C4B-90BD-8C845BED1FE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3088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42095B-2E4A-47C5-9A87-1015702FB0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341848-D210-42E6-995A-D4166026FB9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0510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E495DA-0E6C-4DF5-8512-8940198969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2C39FE3-EE05-48A8-95CE-5A431F79FAD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50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624013"/>
            <a:ext cx="2046288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1624013"/>
            <a:ext cx="5986462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6D1B19-3905-4E29-96CA-9236206ECE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22BFC82-C9A8-4311-A155-E424117068A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25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59846-65BF-430A-B90C-0C4D534382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DA542A4-7DE3-4C64-93AC-4C379050F4B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C0D11-9259-4ABA-BA6B-26D8501A1C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CAB5122-3F20-413A-9FE6-1C53EB91A12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95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DBD56E-2B63-4305-B42F-50C41757F1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2D1957B-DC98-4982-8C9F-BCA78140D9E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F71E56-B3E7-437F-9996-A37658387B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9BDD78E-D391-4637-85B8-569273BE664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8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247650"/>
            <a:ext cx="196532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247650"/>
            <a:ext cx="5745163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DA416C-13F0-4FCC-A172-86E9CD9EEB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EAB1942-E7DC-48F3-84D4-347A8DB1202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7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5" name="Picture 11" descr="BHJ133_TAL_PPT_Images_and_colours_V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1350" y="1619250"/>
            <a:ext cx="7816850" cy="6445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1350" y="2263775"/>
            <a:ext cx="7816850" cy="523875"/>
          </a:xfrm>
        </p:spPr>
        <p:txBody>
          <a:bodyPr/>
          <a:lstStyle>
            <a:lvl1pPr>
              <a:defRPr sz="3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87375"/>
            <a:ext cx="2687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41350" y="2832100"/>
            <a:ext cx="781685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B767C-5E6D-47BE-AC9E-FAE4F2E61A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434DC31-3B14-4947-A19C-56ED71AE19C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60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A66A-223B-446D-8FCD-32A9FBE4F2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625D81-9A82-42C0-A107-3CC83D0B7796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82688"/>
            <a:ext cx="3854450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2688"/>
            <a:ext cx="38560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8E18EC-33F8-4CB1-B96D-4C57FFA72E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AA651F7-D24B-4141-B482-36E3097DC69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1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7DE290-6B35-4B5F-880C-C299E9393E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0BF631-3414-47F6-A126-E8C4E93AED7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2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A16C88-4D57-4635-A81E-48063E8B0D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8CBCD2F-2C54-48DD-B893-9015F696554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7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CFADFF-F4F5-4CA3-B6DB-E2881601E2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51CD103-47B7-4091-A400-EDF00EA8EBB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FD5D38-25ED-4C79-BA7B-CD7F05DF48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8264722-9136-4509-8D20-A17C40B3FB0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7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F135F-9B6A-4F72-9255-FC15A792C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9DCBFA3-E3B6-4B9F-B507-3C056ACF251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6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FF0CB7-CEF2-4ED0-8949-24D4DAF142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2C99D4-B2F9-4298-A1A0-7960D875A072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63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099809-D5B6-4F68-A350-B8A0031E9D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2345EA-F9E4-43CE-8D10-7C47170387F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0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247650"/>
            <a:ext cx="196532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247650"/>
            <a:ext cx="5745163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706873-60FB-43DD-87E1-5C6C11BA94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A4350E9-5A94-4863-81C3-7F7D1A7B36A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63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 descr="BHJ133_TAL_PPT_Images_and_colours_V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1350" y="1619250"/>
            <a:ext cx="7816850" cy="6445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1350" y="2263775"/>
            <a:ext cx="7816850" cy="523875"/>
          </a:xfrm>
        </p:spPr>
        <p:txBody>
          <a:bodyPr/>
          <a:lstStyle>
            <a:lvl1pPr>
              <a:defRPr sz="3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87375"/>
            <a:ext cx="2687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41350" y="2832100"/>
            <a:ext cx="781685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137EF8-B384-434C-8BEB-B14D2DF374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70A9712-CC55-4A23-8055-7DE2ECD4668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67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1495D2-FF8B-4CEB-A348-76D13F4465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A21D04F-0A43-4E17-8948-C9F418DEFF9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11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82688"/>
            <a:ext cx="3854450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2688"/>
            <a:ext cx="38560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2E2538-562D-453D-BCB4-8C9881D5A3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A8EABFA-48F3-443C-A296-FD2FFA66535E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6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53814-51ED-4568-A663-4817FE8BA2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4F3F63-2BC7-4785-8C40-A23760F612C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46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305124-C7F7-4442-8EC9-D3C53A770D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F8573FF-779A-4621-B9A2-E2B26557DCD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82688"/>
            <a:ext cx="3854450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2688"/>
            <a:ext cx="38560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FBC7AF-19F3-47AF-BA54-D7A429AE21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B61E71-0683-44E2-9135-4012BF4E4C3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26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EE8FC-6307-4285-B3E5-15E1A4A102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2B13416-8761-42A4-A3D4-C8DBD0414FC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657B08-B78D-4432-B201-D70C171613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0FF721-8A9C-44C3-A375-8AE2B59652D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7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4E9C15-4345-45F8-85B1-C1F06515EE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A86DED-A754-4283-BF17-C47CBE4445B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1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F1232C-D42A-4D8A-A831-DAE4EE167E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96D08E7-7CF2-450C-9BF6-E29DE2A6D3A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7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247650"/>
            <a:ext cx="196532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247650"/>
            <a:ext cx="5745163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CB2A7-B088-4D75-96F6-E3BD139B20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311BDB-6277-4D08-BE07-1DC1F6283916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27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3" name="Picture 11" descr="BHJ133_TAL_PPT_Images_and_colours_V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1350" y="1619250"/>
            <a:ext cx="7816850" cy="6445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1350" y="2263775"/>
            <a:ext cx="7816850" cy="523875"/>
          </a:xfrm>
        </p:spPr>
        <p:txBody>
          <a:bodyPr/>
          <a:lstStyle>
            <a:lvl1pPr>
              <a:defRPr sz="3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87375"/>
            <a:ext cx="2687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641350" y="2832100"/>
            <a:ext cx="781685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75300-0824-4C85-9B03-44C94B4D6A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E9273B-075B-47E2-BB46-5D65201B064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1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16B4E-451E-4117-A9EA-88AEECB3B2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9AFDF6-9649-4629-976A-337D4973485F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3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82688"/>
            <a:ext cx="3854450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2688"/>
            <a:ext cx="38560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4E12DE-8DDD-4255-8A83-70FF2FB56D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A2F2CC-CCF6-40EE-97EC-D2A25FB3D2D5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7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73E3D-AFCF-4B57-852D-443CE15C51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F5B10B3-AB5E-4271-8605-D1ACDEFED5D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112416-58CE-4CCA-B892-9049E46061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1E7256E-9589-4923-BBA7-B88F584E998E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47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A4CBAD-6A5F-4C81-8615-30839B41C3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AC5BC5B-EC91-4924-88FD-6B7FAF050E1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7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7479C0-0FF5-4104-91F6-38CFAF6871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08AFF7A-5054-4D49-B7BB-A1F014D6494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31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85F7EE-FF9C-43C1-913F-528E0D2D45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1D1645-93FC-4686-8993-CC9BA1FDAC1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4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A4DD18-A9F6-4642-9A15-98C65541BC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F22F0AA-1E4F-40C8-B1D8-5C284C283D4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32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21871E-3F0B-40F5-9530-9F32E42AEF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70E1C59-B1A2-40C7-B35B-91114DC4227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98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247650"/>
            <a:ext cx="196532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247650"/>
            <a:ext cx="5745163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AC0F40-AB6B-4724-A005-E616B1040B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F538010-157A-4A07-B444-B4D211F3476B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48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7" name="Picture 11" descr="BHJ133_TAL_PPT_Images_and_colours_V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1350" y="1619250"/>
            <a:ext cx="7816850" cy="6445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1350" y="2263775"/>
            <a:ext cx="7816850" cy="523875"/>
          </a:xfrm>
        </p:spPr>
        <p:txBody>
          <a:bodyPr/>
          <a:lstStyle>
            <a:lvl1pPr>
              <a:defRPr sz="3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87375"/>
            <a:ext cx="2687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641350" y="2832100"/>
            <a:ext cx="781685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FBE5C-7A33-42EB-B86B-9D8B5FB712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06C51EC-B2B7-4C22-BF14-AA7E91316782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82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909A3D-C51E-49CD-B18D-8B7FB5D64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2201FEC-4C83-4BE3-8BF0-7A5C8D7860F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6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82688"/>
            <a:ext cx="3854450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2688"/>
            <a:ext cx="38560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2264BF-AF08-4DC3-B536-CA427DF19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6DE2B22-D8E9-4ABB-A8CC-CE388AE852E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8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611E7D-E870-41E2-9A1F-5859F96A99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3B0104-574F-4DFF-AF34-85B2A207789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9A73D7-81E2-4D38-9307-1E927386D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AA5065-378C-4387-BE08-46B3BA8729F3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46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CD4C83-CBA2-4717-9321-DE972A1DC8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92CCD9F-9283-4E2C-A80E-8DE684ADCA6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39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F5A88B-DF9A-4BDF-8C1F-84130C3A55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996DA3-EC93-4A7A-9FF9-549ADE39B805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735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4B2D79-07FA-41B9-B4DE-F33AA1219D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1DD7B56-51E2-4228-B08E-A1D41336325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5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740F28-6B83-4F4B-BFF1-EB8F96CDE1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3D5FFE3-9282-456D-8413-FDAF24C0B349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7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A32122-6C08-4760-A589-6531F4F9B5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614665-634B-444B-86D5-81CE0FCF976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637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247650"/>
            <a:ext cx="196532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247650"/>
            <a:ext cx="5745163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D3E186-CFAD-4C14-8D4C-8FD933E10A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E36324-71D4-4D7D-9EA8-13B08CD7E85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9" name="Picture 11" descr="BHJ133_TAL_PPT_Images_and_colours_V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1350" y="1619250"/>
            <a:ext cx="7816850" cy="6445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1350" y="2263775"/>
            <a:ext cx="7816850" cy="523875"/>
          </a:xfrm>
        </p:spPr>
        <p:txBody>
          <a:bodyPr/>
          <a:lstStyle>
            <a:lvl1pPr>
              <a:defRPr sz="3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87375"/>
            <a:ext cx="2687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641350" y="2832100"/>
            <a:ext cx="781685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389036-00A9-4813-9A7C-7A18F7629A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5C41A84-BAA1-46AA-AC29-AE0E076AB091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23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5AA54C-0E7D-4995-A23A-9783B17A4A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A43B314-D27C-41D4-AE7E-6661C08F0EEC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5359C6-C773-4BB8-9F43-AFF7101972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9654953-44CE-4B70-9460-0B5521BA6FA1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66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82688"/>
            <a:ext cx="3854450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2688"/>
            <a:ext cx="38560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DF0A1C-0F8E-4593-B576-7B1FE881F3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322D8C3-A1A0-47FA-A55B-66CA7E48CBF8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5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6D4000-8614-4D7C-9969-005F4C1009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5D01723-0857-4999-A9F8-6DA720B6EA8C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91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CE1567-86AF-43EE-94DA-DB8962AA2D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F89362E-1241-4347-A47A-97E6D88B8DE2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99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69122B-B469-48E9-9053-28321BA1E6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B3ABC18-8CD9-4A93-81AD-BE9DE4C9C0D5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87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EEEE58-AE59-4A18-99C8-F2E8C0B82E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FFD1831-87C5-4C82-B776-73F3CDA14E0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39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D33488-6764-4240-BB16-E80E0E4988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9B3366-12D2-42A6-AD8E-6528A0C2A93F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44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A7E847-4E27-4B6C-B1A0-77B61723C2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1711558-8E6D-4C89-9187-DFD140BC746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247650"/>
            <a:ext cx="196532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247650"/>
            <a:ext cx="5745163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C1F7E3-90F1-4FF4-83AF-510C5F418D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6B2B06-2208-414C-B0F3-A3AFD2DD1BC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6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BHJ133_TAL_PPT_Images_and_colours_V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1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1350" y="1619250"/>
            <a:ext cx="7816850" cy="6445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1350" y="2263775"/>
            <a:ext cx="7816850" cy="523875"/>
          </a:xfrm>
        </p:spPr>
        <p:txBody>
          <a:bodyPr/>
          <a:lstStyle>
            <a:lvl1pPr>
              <a:defRPr sz="3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2733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87375"/>
            <a:ext cx="26876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641350" y="2832100"/>
            <a:ext cx="781685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EDB84E-35DC-48DC-8410-9B72BDC9D5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34A821B-7EDA-4A7C-B747-6A025604113D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60C7D3-094B-45AF-9A73-773444BFE5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EA31C91-6300-4D85-A974-920468D4D700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81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002CB1-EFBC-49A0-8A1C-CC95FB3C8B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5DC4288-CE50-4AA1-ABE5-1A4352793C3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92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82688"/>
            <a:ext cx="3854450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2688"/>
            <a:ext cx="385603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0B95CB-C4F2-4F75-919A-FC62C8C6B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622661A-63A5-4B97-8748-F6D54988786A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32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B2589E-88B6-47C8-8D46-C4BDCC69D6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A1C04A-FF09-474E-9A11-AEC678C7AB66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088ADC-0B60-4537-948A-3556D01B02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8A5367-EB67-40F5-A5A8-E9661BC1CE0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0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6EEE2A-DB50-4ABA-9311-5EF20E82F4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762AC1-0552-4896-A0E3-FEF2B03E135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82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C49B89-881F-4EAD-A3ED-8A24DCE4B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06FB27-9130-4C88-A7E4-1532AF419897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16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C442EE-41D9-487E-A6E1-3D3E300239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68FBF25-D416-4C7B-8300-5B34EC24CCB1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93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2839-AF8A-4399-969B-EEB2327395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1E7C76D-EE3C-4DA6-AFB7-4EB5D78E1EF6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656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247650"/>
            <a:ext cx="196532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247650"/>
            <a:ext cx="5745163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2518B-008C-468F-A3B7-4852155A6D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184847-B12A-43ED-88D7-BC61F740F594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497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D49582-DD6D-49FD-943F-6BB4409A57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126F66-731F-4C0B-A4A4-E3ECCBC7E5EE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114563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D3D644-280C-4858-918B-DFFE0FDEAD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02C333-77C0-4F8D-A7FA-C153F9996352}" type="datetime1">
              <a:rPr lang="en-US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359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117382-5038-4511-934A-9831E54FAC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4CBC22C-7FBF-41F9-9C1A-F43CD2766C2C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722216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F2870E-D1BD-4B6D-AF58-241473B9A9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0AE046D-B5B8-4342-BD8C-87B7F56577EB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39637146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900863"/>
            <a:ext cx="4038600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00863"/>
            <a:ext cx="4038600" cy="3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DA415-0585-462C-BDAA-D1AE15B2D7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62F0CF9-DA74-434E-86F2-31772C757029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13794744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A00039-5C2E-4D97-992E-0CB45D2B39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D6E6A30-EE6E-4266-A929-11C2CC00F924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10759685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EB322A-9A20-4A51-98E8-90887C0222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391D9C6-D574-4190-85BD-EECABCADDAF1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31705427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0DBF93-2003-4A18-A4BD-18C5DBB1C0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223FB2E-A11A-436E-A11B-CF375B880018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32461641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DEC756-17BF-4892-B8E2-42E3ACD81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ED41ECE-293E-44C5-8A69-C5E7DD9BFF13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21425486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73C4D-BD69-4CB7-9C4E-D052200AEE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FB4F3CB-552A-4F29-9820-40D75A80A7C5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27540962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88566E-C22B-4B6B-96D8-360B21601C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B6462E1-83B4-4EE8-8995-0B5498B272F5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1481157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3175"/>
            <a:ext cx="2057400" cy="309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3175"/>
            <a:ext cx="6019800" cy="309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9DDD74-2B27-4681-98D8-C9BA18B0E7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936C81-6035-463B-BD01-25FFB5D785C0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Tate &amp; Lyle 2010</a:t>
            </a:r>
          </a:p>
        </p:txBody>
      </p:sp>
    </p:spTree>
    <p:extLst>
      <p:ext uri="{BB962C8B-B14F-4D97-AF65-F5344CB8AC3E}">
        <p14:creationId xmlns:p14="http://schemas.microsoft.com/office/powerpoint/2010/main" val="11883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 descr="BHJ133_TAL_PPT_Images_and_colours_V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Freeform 3"/>
          <p:cNvSpPr>
            <a:spLocks noChangeAspect="1"/>
          </p:cNvSpPr>
          <p:nvPr/>
        </p:nvSpPr>
        <p:spPr bwMode="white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47650"/>
            <a:ext cx="786288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82688"/>
            <a:ext cx="786288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554788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041B94D0-01DA-4581-96C8-34A969D0A41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1350" y="936625"/>
            <a:ext cx="7862888" cy="0"/>
          </a:xfrm>
          <a:prstGeom prst="line">
            <a:avLst/>
          </a:prstGeom>
          <a:noFill/>
          <a:ln w="6350">
            <a:solidFill>
              <a:srgbClr val="BA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763" y="6608763"/>
            <a:ext cx="20621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C1B1ABB8-FFA9-49F0-B9A4-CE56FF4E92EE}" type="datetime1">
              <a:rPr lang="en-US"/>
              <a:pPr/>
              <a:t>2/17/2014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2000" b="1">
          <a:solidFill>
            <a:srgbClr val="94867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5" name="Picture 11" descr="BHJ133_TAL_PPT_Images_and_colours_V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76" name="Freeform 12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6894513"/>
            <a:ext cx="7862888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7400925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074352F4-1AE3-4C44-B62D-D8D1BD608F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287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350" y="7400925"/>
            <a:ext cx="20621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2928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9D641-A977-43F7-9388-8060C72202E0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29287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1624013"/>
            <a:ext cx="7862888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1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1" name="Picture 9" descr="BHJ133_TAL_PPT_Images_and_colours_V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22" name="Freeform 10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6858000"/>
            <a:ext cx="7862888" cy="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7400925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A408D5ED-5D95-43AE-8FC3-4511E73A0B3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4918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350" y="7400925"/>
            <a:ext cx="20621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2949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64E4A849-78FA-4D66-B096-9FBCFF900E3D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2949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1624013"/>
            <a:ext cx="7862888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1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5" name="Picture 9" descr="BHJ133_TAL_PPT_Images_and_colours_V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6" name="Freeform 10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6858000"/>
            <a:ext cx="7862887" cy="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7400925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D52923A7-03BD-411C-852E-481CC68823B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594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350" y="7400925"/>
            <a:ext cx="20621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2959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4C4D7B7-12E5-44B2-9CD8-755435FABDC1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2959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1624013"/>
            <a:ext cx="7862888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1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9" name="Picture 9" descr="BHJ133_TAL_PPT_Images_and_colours_V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0" name="Freeform 10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6858000"/>
            <a:ext cx="7862888" cy="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7400925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C50C5715-9B35-41D7-8C7B-181BDDECA65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6966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350" y="7400925"/>
            <a:ext cx="20621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2969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B3EEE76A-A33F-4F62-9BC9-A567B9A3FE97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2969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1624013"/>
            <a:ext cx="7862888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1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93" name="Picture 9" descr="BHJ133_TAL_PPT_Images_and_colours_V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4" name="Freeform 10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6858000"/>
            <a:ext cx="7862887" cy="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7400925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FC30AA05-E197-4B7F-88B6-D0017ADD936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99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350" y="7400925"/>
            <a:ext cx="20621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2979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D9B22EFF-4657-467C-AD21-0E6204467447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2979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95313" y="1624013"/>
            <a:ext cx="7908925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1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7" name="Picture 9" descr="BHJ133_TAL_PPT_Images_and_colours_V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9018" name="Freeform 10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6858000"/>
            <a:ext cx="7862887" cy="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7400925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14563307-C0CE-4C55-BC88-37784453DB9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9014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350" y="7400925"/>
            <a:ext cx="20621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299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3C04DCD5-9C08-4D57-BE1B-DADB14AC9EFE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2990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1624013"/>
            <a:ext cx="7862888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1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4" name="Picture 10" descr="BHJ133_TAL_PPT_Images_and_colours_V1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15" name="Freeform 11"/>
          <p:cNvSpPr>
            <a:spLocks noChangeAspect="1"/>
          </p:cNvSpPr>
          <p:nvPr userDrawn="1"/>
        </p:nvSpPr>
        <p:spPr bwMode="gray">
          <a:xfrm>
            <a:off x="323850" y="0"/>
            <a:ext cx="8501063" cy="6094413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07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6858000"/>
            <a:ext cx="7862887" cy="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9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7400925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689CCC2F-33F5-42DA-BB80-E07C7544C51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991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350" y="7400925"/>
            <a:ext cx="20621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3799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412360E7-07B4-425C-84D4-F5C25F4CBE45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3799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1624013"/>
            <a:ext cx="7862888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1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8" name="Picture 10" descr="BHJ133_TAL_PPT_Images_and_colours_V17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9" name="Freeform 11"/>
          <p:cNvSpPr>
            <a:spLocks noChangeAspect="1"/>
          </p:cNvSpPr>
          <p:nvPr userDrawn="1"/>
        </p:nvSpPr>
        <p:spPr bwMode="gray">
          <a:xfrm>
            <a:off x="323850" y="0"/>
            <a:ext cx="8501063" cy="6094413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31" name="Freeform 3"/>
          <p:cNvSpPr>
            <a:spLocks noChangeAspect="1"/>
          </p:cNvSpPr>
          <p:nvPr/>
        </p:nvSpPr>
        <p:spPr bwMode="gray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6858000"/>
            <a:ext cx="7862887" cy="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7400925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17113F9C-0AA1-4FF8-B2EF-89DB34D7C61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80934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0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350" y="7400925"/>
            <a:ext cx="20621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3809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F62601F3-9ABA-442C-91C1-7EB43B2769DB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3809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1624013"/>
            <a:ext cx="7862888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1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7" name="Picture 11" descr="BHJ133_TAL_PPT_Images_and_colours_V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Freeform 3"/>
          <p:cNvSpPr>
            <a:spLocks noChangeAspect="1"/>
          </p:cNvSpPr>
          <p:nvPr/>
        </p:nvSpPr>
        <p:spPr bwMode="white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47650"/>
            <a:ext cx="786288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82688"/>
            <a:ext cx="786288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554788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3A0D0C78-D326-4BAC-B573-3D6660C8D25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641350" y="936625"/>
            <a:ext cx="7862888" cy="0"/>
          </a:xfrm>
          <a:prstGeom prst="line">
            <a:avLst/>
          </a:prstGeom>
          <a:noFill/>
          <a:ln w="6350">
            <a:solidFill>
              <a:srgbClr val="BA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763" y="6608763"/>
            <a:ext cx="20621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5B08D8EE-7840-44D7-AA71-36102589468D}" type="datetime1">
              <a:rPr lang="en-US"/>
              <a:pPr/>
              <a:t>2/17/2014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2000" b="1">
          <a:solidFill>
            <a:srgbClr val="94867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 descr="BHJ133_TAL_PPT_Images_and_colours_V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Freeform 3"/>
          <p:cNvSpPr>
            <a:spLocks noChangeAspect="1"/>
          </p:cNvSpPr>
          <p:nvPr/>
        </p:nvSpPr>
        <p:spPr bwMode="white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47650"/>
            <a:ext cx="786288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82688"/>
            <a:ext cx="786288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554788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CD14C357-4E7E-4E0B-A9A8-9CFA40B072F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41350" y="936625"/>
            <a:ext cx="7862888" cy="0"/>
          </a:xfrm>
          <a:prstGeom prst="line">
            <a:avLst/>
          </a:prstGeom>
          <a:noFill/>
          <a:ln w="6350">
            <a:solidFill>
              <a:srgbClr val="BA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763" y="6608763"/>
            <a:ext cx="20621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EE0377F7-D6AB-41A4-8B5D-0E68C0807D1A}" type="datetime1">
              <a:rPr lang="en-US"/>
              <a:pPr/>
              <a:t>2/17/2014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2000" b="1">
          <a:solidFill>
            <a:srgbClr val="94867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 descr="BHJ133_TAL_PPT_Images_and_colours_V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Freeform 3"/>
          <p:cNvSpPr>
            <a:spLocks noChangeAspect="1"/>
          </p:cNvSpPr>
          <p:nvPr/>
        </p:nvSpPr>
        <p:spPr bwMode="white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47650"/>
            <a:ext cx="786288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82688"/>
            <a:ext cx="786288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554788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3608BFDB-03A6-43FD-8EF1-8A55C8004C0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641350" y="936625"/>
            <a:ext cx="7862888" cy="0"/>
          </a:xfrm>
          <a:prstGeom prst="line">
            <a:avLst/>
          </a:prstGeom>
          <a:noFill/>
          <a:ln w="6350">
            <a:solidFill>
              <a:srgbClr val="BA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763" y="6608763"/>
            <a:ext cx="20621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55583093-1B69-4A6F-82B4-E1BA88900C57}" type="datetime1">
              <a:rPr lang="en-US"/>
              <a:pPr/>
              <a:t>2/17/2014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2000" b="1">
          <a:solidFill>
            <a:srgbClr val="94867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9" name="Picture 11" descr="BHJ133_TAL_PPT_Images_and_colours_V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Freeform 3"/>
          <p:cNvSpPr>
            <a:spLocks noChangeAspect="1"/>
          </p:cNvSpPr>
          <p:nvPr/>
        </p:nvSpPr>
        <p:spPr bwMode="white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47650"/>
            <a:ext cx="786288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82688"/>
            <a:ext cx="786288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554788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99FE8435-FA21-4498-83AA-6A98DF053B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641350" y="936625"/>
            <a:ext cx="7862888" cy="0"/>
          </a:xfrm>
          <a:prstGeom prst="line">
            <a:avLst/>
          </a:prstGeom>
          <a:noFill/>
          <a:ln w="6350">
            <a:solidFill>
              <a:srgbClr val="BA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763" y="6608763"/>
            <a:ext cx="20621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FC486BC4-D643-4321-B599-39B314E1EFB0}" type="datetime1">
              <a:rPr lang="en-US"/>
              <a:pPr/>
              <a:t>2/17/2014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2000" b="1">
          <a:solidFill>
            <a:srgbClr val="94867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Picture 11" descr="BHJ133_TAL_PPT_Images_and_colours_V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Freeform 3"/>
          <p:cNvSpPr>
            <a:spLocks noChangeAspect="1"/>
          </p:cNvSpPr>
          <p:nvPr/>
        </p:nvSpPr>
        <p:spPr bwMode="white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47650"/>
            <a:ext cx="786288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82688"/>
            <a:ext cx="786288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554788"/>
            <a:ext cx="3222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23D35031-DED1-474E-BDF0-3549DB0E67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641350" y="936625"/>
            <a:ext cx="7862888" cy="0"/>
          </a:xfrm>
          <a:prstGeom prst="line">
            <a:avLst/>
          </a:prstGeom>
          <a:noFill/>
          <a:ln w="6350">
            <a:solidFill>
              <a:srgbClr val="BA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763" y="6608763"/>
            <a:ext cx="20621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5428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924F6E7D-511D-4236-B198-D969D4E45CE5}" type="datetime1">
              <a:rPr lang="en-US"/>
              <a:pPr/>
              <a:t>2/17/2014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2000" b="1">
          <a:solidFill>
            <a:srgbClr val="94867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5" name="Picture 11" descr="BHJ133_TAL_PPT_Images_and_colours_V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Freeform 3"/>
          <p:cNvSpPr>
            <a:spLocks noChangeAspect="1"/>
          </p:cNvSpPr>
          <p:nvPr/>
        </p:nvSpPr>
        <p:spPr bwMode="white">
          <a:xfrm>
            <a:off x="323850" y="1588"/>
            <a:ext cx="8501063" cy="6094412"/>
          </a:xfrm>
          <a:custGeom>
            <a:avLst/>
            <a:gdLst>
              <a:gd name="T0" fmla="*/ 0 w 6685"/>
              <a:gd name="T1" fmla="*/ 0 h 4794"/>
              <a:gd name="T2" fmla="*/ 0 w 6685"/>
              <a:gd name="T3" fmla="*/ 4794 h 4794"/>
              <a:gd name="T4" fmla="*/ 6280 w 6685"/>
              <a:gd name="T5" fmla="*/ 4794 h 4794"/>
              <a:gd name="T6" fmla="*/ 6685 w 6685"/>
              <a:gd name="T7" fmla="*/ 4339 h 4794"/>
              <a:gd name="T8" fmla="*/ 6685 w 6685"/>
              <a:gd name="T9" fmla="*/ 0 h 4794"/>
              <a:gd name="T10" fmla="*/ 0 w 6685"/>
              <a:gd name="T11" fmla="*/ 0 h 4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5" h="4794">
                <a:moveTo>
                  <a:pt x="0" y="0"/>
                </a:moveTo>
                <a:cubicBezTo>
                  <a:pt x="0" y="4794"/>
                  <a:pt x="0" y="4794"/>
                  <a:pt x="0" y="4794"/>
                </a:cubicBezTo>
                <a:cubicBezTo>
                  <a:pt x="6280" y="4794"/>
                  <a:pt x="6280" y="4794"/>
                  <a:pt x="6280" y="4794"/>
                </a:cubicBezTo>
                <a:cubicBezTo>
                  <a:pt x="6556" y="4794"/>
                  <a:pt x="6685" y="4567"/>
                  <a:pt x="6685" y="4339"/>
                </a:cubicBezTo>
                <a:cubicBezTo>
                  <a:pt x="6685" y="0"/>
                  <a:pt x="6685" y="0"/>
                  <a:pt x="66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47650"/>
            <a:ext cx="786288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82688"/>
            <a:ext cx="786288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554788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9B669FD7-AB97-4CCF-9445-6A8E3D298F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641350" y="936625"/>
            <a:ext cx="7862888" cy="0"/>
          </a:xfrm>
          <a:prstGeom prst="line">
            <a:avLst/>
          </a:prstGeom>
          <a:noFill/>
          <a:ln w="6350">
            <a:solidFill>
              <a:srgbClr val="BABAB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763" y="6608763"/>
            <a:ext cx="206216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94E4F364-67AC-4720-92A4-4654CFCDECD2}" type="datetime1">
              <a:rPr lang="en-US"/>
              <a:pPr/>
              <a:t>2/17/2014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2000" b="1">
          <a:solidFill>
            <a:srgbClr val="94867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6542088"/>
            <a:ext cx="1471612" cy="1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47650"/>
            <a:ext cx="786288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82688"/>
            <a:ext cx="7862888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554788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fld id="{7EB741CF-1B31-4D56-82A4-A1E045133E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63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763" y="7400925"/>
            <a:ext cx="20621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2263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A0B99EDC-CF5E-4DD4-8D9F-FE5EF901C18F}" type="datetime1">
              <a:rPr lang="en-US"/>
              <a:pPr/>
              <a:t>2/17/2014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94867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15000"/>
        </a:spcBef>
        <a:spcAft>
          <a:spcPct val="0"/>
        </a:spcAft>
        <a:buClr>
          <a:srgbClr val="948671"/>
        </a:buClr>
        <a:buFont typeface="Wingdings" pitchFamily="2" charset="2"/>
        <a:defRPr sz="2000" b="1">
          <a:solidFill>
            <a:srgbClr val="94867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7" name="Freeform 15"/>
          <p:cNvSpPr>
            <a:spLocks/>
          </p:cNvSpPr>
          <p:nvPr/>
        </p:nvSpPr>
        <p:spPr bwMode="white">
          <a:xfrm>
            <a:off x="319088" y="3605213"/>
            <a:ext cx="8502650" cy="2490787"/>
          </a:xfrm>
          <a:custGeom>
            <a:avLst/>
            <a:gdLst>
              <a:gd name="T0" fmla="*/ 11792 w 11792"/>
              <a:gd name="T1" fmla="*/ 0 h 3455"/>
              <a:gd name="T2" fmla="*/ 0 w 11792"/>
              <a:gd name="T3" fmla="*/ 0 h 3455"/>
              <a:gd name="T4" fmla="*/ 0 w 11792"/>
              <a:gd name="T5" fmla="*/ 3455 h 3455"/>
              <a:gd name="T6" fmla="*/ 11078 w 11792"/>
              <a:gd name="T7" fmla="*/ 3455 h 3455"/>
              <a:gd name="T8" fmla="*/ 11792 w 11792"/>
              <a:gd name="T9" fmla="*/ 2652 h 3455"/>
              <a:gd name="T10" fmla="*/ 11792 w 11792"/>
              <a:gd name="T11" fmla="*/ 0 h 3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92" h="3455">
                <a:moveTo>
                  <a:pt x="117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55"/>
                  <a:pt x="0" y="3455"/>
                  <a:pt x="0" y="3455"/>
                </a:cubicBezTo>
                <a:cubicBezTo>
                  <a:pt x="11078" y="3455"/>
                  <a:pt x="11078" y="3455"/>
                  <a:pt x="11078" y="3455"/>
                </a:cubicBezTo>
                <a:cubicBezTo>
                  <a:pt x="11566" y="3455"/>
                  <a:pt x="11792" y="3054"/>
                  <a:pt x="11792" y="2652"/>
                </a:cubicBezTo>
                <a:cubicBezTo>
                  <a:pt x="11792" y="0"/>
                  <a:pt x="11792" y="0"/>
                  <a:pt x="11792" y="0"/>
                </a:cubicBezTo>
              </a:path>
            </a:pathLst>
          </a:custGeom>
          <a:solidFill>
            <a:srgbClr val="FFFFFF">
              <a:alpha val="8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13175"/>
            <a:ext cx="7864475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9088" y="6554788"/>
            <a:ext cx="3206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5BD9F1C2-4000-4FD6-ADAF-3A6F4073A74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6543675"/>
            <a:ext cx="14732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4213" y="7400925"/>
            <a:ext cx="26590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AE595E1C-0315-4B6D-A4CD-679FC5BD26FA}" type="datetime1">
              <a:rPr lang="en-US"/>
              <a:pPr/>
              <a:t>2/17/2014</a:t>
            </a:fld>
            <a:endParaRPr lang="en-US"/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763" y="7400925"/>
            <a:ext cx="206216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r>
              <a:rPr lang="en-US"/>
              <a:t>© Tate &amp; Lyle 2010</a:t>
            </a:r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body" idx="1"/>
          </p:nvPr>
        </p:nvSpPr>
        <p:spPr bwMode="auto">
          <a:xfrm flipV="1">
            <a:off x="457200" y="6900863"/>
            <a:ext cx="8229600" cy="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94867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94867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94867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94867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94867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94867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94867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94867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94867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 sz="1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defRPr>
          <a:solidFill>
            <a:srgbClr val="000000"/>
          </a:solidFill>
          <a:latin typeface="+mn-lt"/>
          <a:cs typeface="+mn-cs"/>
        </a:defRPr>
      </a:lvl2pPr>
      <a:lvl3pPr marL="177800" indent="-174625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cs typeface="+mn-cs"/>
        </a:defRPr>
      </a:lvl3pPr>
      <a:lvl4pPr marL="358775" indent="-179388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4pPr>
      <a:lvl5pPr marL="5365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5pPr>
      <a:lvl6pPr marL="9937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6pPr>
      <a:lvl7pPr marL="14509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7pPr>
      <a:lvl8pPr marL="19081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8pPr>
      <a:lvl9pPr marL="2365375" indent="-176213" algn="l" rtl="0" fontAlgn="base">
        <a:spcBef>
          <a:spcPct val="0"/>
        </a:spcBef>
        <a:spcAft>
          <a:spcPct val="0"/>
        </a:spcAft>
        <a:buClr>
          <a:srgbClr val="948671"/>
        </a:buClr>
        <a:buFont typeface="Wingdings" pitchFamily="2" charset="2"/>
        <a:buChar char="§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132" y="1834403"/>
            <a:ext cx="7816850" cy="644525"/>
          </a:xfrm>
        </p:spPr>
        <p:txBody>
          <a:bodyPr/>
          <a:lstStyle/>
          <a:p>
            <a:r>
              <a:rPr lang="en-US" dirty="0" smtClean="0"/>
              <a:t>Tate &amp; Lyle </a:t>
            </a:r>
            <a:r>
              <a:rPr lang="en-US" dirty="0" err="1" smtClean="0"/>
              <a:t>Reg</a:t>
            </a:r>
            <a:r>
              <a:rPr lang="en-US" dirty="0" smtClean="0"/>
              <a:t>/Flex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132" y="3205070"/>
            <a:ext cx="7816850" cy="523875"/>
          </a:xfrm>
        </p:spPr>
        <p:txBody>
          <a:bodyPr/>
          <a:lstStyle/>
          <a:p>
            <a:r>
              <a:rPr lang="en-US" sz="2800" dirty="0" smtClean="0"/>
              <a:t>Chris Olsen</a:t>
            </a:r>
          </a:p>
          <a:p>
            <a:r>
              <a:rPr lang="en-US" sz="2800" dirty="0" smtClean="0"/>
              <a:t>September 18,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278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Tate &amp; Lyle - Corporate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Corporate headquarters in London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Leading global provider of specialty food and industrial   ingredients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30 production facilities across the globe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5300-0824-4C85-9B03-44C94B4D6A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E9273B-075B-47E2-BB46-5D65201B0643}" type="datetime1">
              <a:rPr lang="en-US" smtClean="0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1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Tate &amp; Lyle – Indiana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Two plants in Lafayette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600 jobs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Nearly $1 billion in economic impact  in Indiana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Growth opportunities here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5300-0824-4C85-9B03-44C94B4D6A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Tate &amp; Lyle 2010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E9273B-075B-47E2-BB46-5D65201B0643}" type="datetime1">
              <a:rPr lang="en-US" smtClean="0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Electric Cost Comparison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Electricity Costs Single Largest Deterrent to Growth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585412"/>
              </p:ext>
            </p:extLst>
          </p:nvPr>
        </p:nvGraphicFramePr>
        <p:xfrm>
          <a:off x="575560" y="988173"/>
          <a:ext cx="7862888" cy="467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5300-0824-4C85-9B03-44C94B4D6A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E9273B-075B-47E2-BB46-5D65201B0643}" type="datetime1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69140" y="566018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Jan 2010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85564" y="564271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Jan 2011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0952" y="564766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Jan 2012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17023" y="564858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Jan 2013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070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Tate &amp; Lyle – Solution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Restructuring/Choice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OTHER (?)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Status quo not an option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75300-0824-4C85-9B03-44C94B4D6A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Tate &amp; Lyle 2010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E9273B-075B-47E2-BB46-5D65201B0643}" type="datetime1">
              <a:rPr lang="en-US" smtClean="0"/>
              <a:pPr/>
              <a:t>2/17/2014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9252"/>
      </p:ext>
    </p:extLst>
  </p:cSld>
  <p:clrMapOvr>
    <a:masterClrMapping/>
  </p:clrMapOvr>
</p:sld>
</file>

<file path=ppt/theme/theme1.xml><?xml version="1.0" encoding="utf-8"?>
<a:theme xmlns:a="http://schemas.openxmlformats.org/drawingml/2006/main" name="TL 115,115,168">
  <a:themeElements>
    <a:clrScheme name="TL 115,115,168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TL 115,115,16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 115,115,168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vider_1">
  <a:themeElements>
    <a:clrScheme name="Divider_1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Divider_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_1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_2">
  <a:themeElements>
    <a:clrScheme name="Divider_2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Divider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_2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ivider_3">
  <a:themeElements>
    <a:clrScheme name="Divider_3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Divider_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_3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ivider_4">
  <a:themeElements>
    <a:clrScheme name="Divider_4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Divider_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_4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vider_5">
  <a:themeElements>
    <a:clrScheme name="Divider_5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Divider_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_5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ivider_6">
  <a:themeElements>
    <a:clrScheme name="Divider_6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Divider_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_6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ivider_7">
  <a:themeElements>
    <a:clrScheme name="Divider_7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Divider_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_7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ivider_8">
  <a:themeElements>
    <a:clrScheme name="Divider_8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Divider_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_8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L 148,134,113">
  <a:themeElements>
    <a:clrScheme name="TL 148,134,113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TL 148,134,11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 148,134,113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L 120,162,47">
  <a:themeElements>
    <a:clrScheme name="TL 120,162,47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TL 120,162,4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 120,162,47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L 179,110,34">
  <a:themeElements>
    <a:clrScheme name="TL 179,110,34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TL 179,110,3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 179,110,34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L 78,138,190">
  <a:themeElements>
    <a:clrScheme name="TL 78,138,190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TL 78,138,19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 78,138,190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L 238,178,17">
  <a:themeElements>
    <a:clrScheme name="TL 238,178,17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TL 238,178,17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 238,178,17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L 191,49,26">
  <a:themeElements>
    <a:clrScheme name="TL 191,49,26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TL 191,49,2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 191,49,26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hite_Background">
  <a:themeElements>
    <a:clrScheme name="White_Background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White_Backgroun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_Background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L Blank">
  <a:themeElements>
    <a:clrScheme name="TL Blank 1">
      <a:dk1>
        <a:srgbClr val="000000"/>
      </a:dk1>
      <a:lt1>
        <a:srgbClr val="FFFFFF"/>
      </a:lt1>
      <a:dk2>
        <a:srgbClr val="000000"/>
      </a:dk2>
      <a:lt2>
        <a:srgbClr val="948671"/>
      </a:lt2>
      <a:accent1>
        <a:srgbClr val="78A22F"/>
      </a:accent1>
      <a:accent2>
        <a:srgbClr val="F5961A"/>
      </a:accent2>
      <a:accent3>
        <a:srgbClr val="FFFFFF"/>
      </a:accent3>
      <a:accent4>
        <a:srgbClr val="000000"/>
      </a:accent4>
      <a:accent5>
        <a:srgbClr val="BECEAD"/>
      </a:accent5>
      <a:accent6>
        <a:srgbClr val="DE8716"/>
      </a:accent6>
      <a:hlink>
        <a:srgbClr val="4E8ABE"/>
      </a:hlink>
      <a:folHlink>
        <a:srgbClr val="BF311A"/>
      </a:folHlink>
    </a:clrScheme>
    <a:fontScheme name="TL 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 Blank 1">
        <a:dk1>
          <a:srgbClr val="000000"/>
        </a:dk1>
        <a:lt1>
          <a:srgbClr val="FFFFFF"/>
        </a:lt1>
        <a:dk2>
          <a:srgbClr val="000000"/>
        </a:dk2>
        <a:lt2>
          <a:srgbClr val="948671"/>
        </a:lt2>
        <a:accent1>
          <a:srgbClr val="78A22F"/>
        </a:accent1>
        <a:accent2>
          <a:srgbClr val="F5961A"/>
        </a:accent2>
        <a:accent3>
          <a:srgbClr val="FFFFFF"/>
        </a:accent3>
        <a:accent4>
          <a:srgbClr val="000000"/>
        </a:accent4>
        <a:accent5>
          <a:srgbClr val="BECEAD"/>
        </a:accent5>
        <a:accent6>
          <a:srgbClr val="DE8716"/>
        </a:accent6>
        <a:hlink>
          <a:srgbClr val="4E8ABE"/>
        </a:hlink>
        <a:folHlink>
          <a:srgbClr val="BF31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100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TL 115,115,168</vt:lpstr>
      <vt:lpstr>TL 148,134,113</vt:lpstr>
      <vt:lpstr>TL 120,162,47</vt:lpstr>
      <vt:lpstr>TL 179,110,34</vt:lpstr>
      <vt:lpstr>TL 78,138,190</vt:lpstr>
      <vt:lpstr>TL 238,178,17</vt:lpstr>
      <vt:lpstr>TL 191,49,26</vt:lpstr>
      <vt:lpstr>White_Background</vt:lpstr>
      <vt:lpstr>TL Blank</vt:lpstr>
      <vt:lpstr>Divider_1</vt:lpstr>
      <vt:lpstr>Divider_2</vt:lpstr>
      <vt:lpstr>Divider_3</vt:lpstr>
      <vt:lpstr>Divider_4</vt:lpstr>
      <vt:lpstr>Divider_5</vt:lpstr>
      <vt:lpstr>Divider_6</vt:lpstr>
      <vt:lpstr>Divider_7</vt:lpstr>
      <vt:lpstr>Divider_8</vt:lpstr>
      <vt:lpstr>Tate &amp; Lyle Reg/Flex</vt:lpstr>
      <vt:lpstr>Tate &amp; Lyle - Corporate</vt:lpstr>
      <vt:lpstr>Tate &amp; Lyle – Indiana </vt:lpstr>
      <vt:lpstr>Electric Cost Comparison Electricity Costs Single Largest Deterrent to Growth</vt:lpstr>
      <vt:lpstr>Tate &amp; Lyle – Solution </vt:lpstr>
    </vt:vector>
  </TitlesOfParts>
  <Company>Meta One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TL_PowerPoint_Template</dc:title>
  <dc:creator>John Clements</dc:creator>
  <cp:lastModifiedBy>Owner</cp:lastModifiedBy>
  <cp:revision>37</cp:revision>
  <cp:lastPrinted>2013-09-13T18:39:33Z</cp:lastPrinted>
  <dcterms:created xsi:type="dcterms:W3CDTF">2010-04-12T15:38:22Z</dcterms:created>
  <dcterms:modified xsi:type="dcterms:W3CDTF">2014-02-17T18:34:41Z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ocument Type">
    <vt:lpwstr/>
  </property>
</Properties>
</file>